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1" r:id="rId2"/>
    <p:sldId id="258" r:id="rId3"/>
    <p:sldId id="259" r:id="rId4"/>
    <p:sldId id="260" r:id="rId5"/>
    <p:sldId id="262" r:id="rId6"/>
    <p:sldId id="264" r:id="rId7"/>
    <p:sldId id="265" r:id="rId8"/>
    <p:sldId id="266" r:id="rId9"/>
    <p:sldId id="267" r:id="rId10"/>
    <p:sldId id="284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6" r:id="rId27"/>
    <p:sldId id="287" r:id="rId28"/>
    <p:sldId id="289" r:id="rId29"/>
    <p:sldId id="290" r:id="rId30"/>
    <p:sldId id="291" r:id="rId31"/>
    <p:sldId id="292" r:id="rId32"/>
    <p:sldId id="293" r:id="rId33"/>
    <p:sldId id="294" r:id="rId34"/>
    <p:sldId id="297" r:id="rId35"/>
    <p:sldId id="298" r:id="rId36"/>
    <p:sldId id="299" r:id="rId37"/>
    <p:sldId id="300" r:id="rId38"/>
    <p:sldId id="301" r:id="rId39"/>
    <p:sldId id="302" r:id="rId40"/>
    <p:sldId id="303" r:id="rId41"/>
    <p:sldId id="304" r:id="rId42"/>
    <p:sldId id="305" r:id="rId43"/>
    <p:sldId id="306" r:id="rId44"/>
    <p:sldId id="307" r:id="rId45"/>
    <p:sldId id="308" r:id="rId46"/>
    <p:sldId id="309" r:id="rId47"/>
    <p:sldId id="311" r:id="rId48"/>
    <p:sldId id="313" r:id="rId49"/>
    <p:sldId id="314" r:id="rId50"/>
    <p:sldId id="315" r:id="rId51"/>
    <p:sldId id="316" r:id="rId52"/>
    <p:sldId id="317" r:id="rId53"/>
    <p:sldId id="318" r:id="rId54"/>
    <p:sldId id="319" r:id="rId55"/>
    <p:sldId id="323" r:id="rId56"/>
    <p:sldId id="320" r:id="rId57"/>
    <p:sldId id="321" r:id="rId58"/>
    <p:sldId id="322" r:id="rId59"/>
    <p:sldId id="324" r:id="rId60"/>
    <p:sldId id="325" r:id="rId61"/>
    <p:sldId id="326" r:id="rId62"/>
    <p:sldId id="263" r:id="rId63"/>
    <p:sldId id="268" r:id="rId64"/>
    <p:sldId id="285" r:id="rId65"/>
    <p:sldId id="310" r:id="rId66"/>
    <p:sldId id="288" r:id="rId67"/>
    <p:sldId id="296" r:id="rId68"/>
    <p:sldId id="295" r:id="rId69"/>
    <p:sldId id="312" r:id="rId70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84" autoAdjust="0"/>
    <p:restoredTop sz="96041"/>
  </p:normalViewPr>
  <p:slideViewPr>
    <p:cSldViewPr snapToGrid="0" snapToObjects="1">
      <p:cViewPr varScale="1">
        <p:scale>
          <a:sx n="123" d="100"/>
          <a:sy n="123" d="100"/>
        </p:scale>
        <p:origin x="10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sida_SametingetRödGulBlå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tshållare för bild 16"/>
          <p:cNvSpPr>
            <a:spLocks noGrp="1"/>
          </p:cNvSpPr>
          <p:nvPr>
            <p:ph type="pic" sz="quarter" idx="10"/>
          </p:nvPr>
        </p:nvSpPr>
        <p:spPr>
          <a:xfrm>
            <a:off x="2105705" y="1173514"/>
            <a:ext cx="8026400" cy="4514850"/>
          </a:xfrm>
        </p:spPr>
        <p:txBody>
          <a:bodyPr/>
          <a:lstStyle>
            <a:lvl1pPr>
              <a:buNone/>
              <a:defRPr/>
            </a:lvl1pPr>
          </a:lstStyle>
          <a:p>
            <a:endParaRPr lang="sv-SE" dirty="0" smtClean="0"/>
          </a:p>
        </p:txBody>
      </p:sp>
      <p:pic>
        <p:nvPicPr>
          <p:cNvPr id="7" name="Bildobjekt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266287" flipV="1">
            <a:off x="10965971" y="5490112"/>
            <a:ext cx="723599" cy="720986"/>
          </a:xfrm>
          <a:prstGeom prst="rect">
            <a:avLst/>
          </a:prstGeom>
        </p:spPr>
      </p:pic>
      <p:pic>
        <p:nvPicPr>
          <p:cNvPr id="4" name="Bildobjekt 3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405" t="9693" r="1"/>
          <a:stretch/>
        </p:blipFill>
        <p:spPr>
          <a:xfrm>
            <a:off x="484096" y="21265"/>
            <a:ext cx="356937" cy="6836735"/>
          </a:xfrm>
          <a:prstGeom prst="rect">
            <a:avLst/>
          </a:prstGeom>
        </p:spPr>
      </p:pic>
      <p:pic>
        <p:nvPicPr>
          <p:cNvPr id="8" name="Bildobjekt 7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3378" b="-6806"/>
          <a:stretch/>
        </p:blipFill>
        <p:spPr>
          <a:xfrm>
            <a:off x="212449" y="21265"/>
            <a:ext cx="281895" cy="7315200"/>
          </a:xfrm>
          <a:prstGeom prst="rect">
            <a:avLst/>
          </a:prstGeom>
        </p:spPr>
      </p:pic>
      <p:pic>
        <p:nvPicPr>
          <p:cNvPr id="9" name="Bildobjekt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177" y="21264"/>
            <a:ext cx="267583" cy="6836735"/>
          </a:xfrm>
          <a:prstGeom prst="rect">
            <a:avLst/>
          </a:prstGeom>
        </p:spPr>
      </p:pic>
      <p:sp>
        <p:nvSpPr>
          <p:cNvPr id="18" name="Platshållare för rubrik 1"/>
          <p:cNvSpPr>
            <a:spLocks noGrp="1"/>
          </p:cNvSpPr>
          <p:nvPr>
            <p:ph type="title"/>
          </p:nvPr>
        </p:nvSpPr>
        <p:spPr>
          <a:xfrm>
            <a:off x="2105704" y="1502229"/>
            <a:ext cx="802640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/>
            </a:lvl1pPr>
          </a:lstStyle>
          <a:p>
            <a:r>
              <a:rPr lang="sv-SE" dirty="0" smtClean="0"/>
              <a:t>Klicka här för att ändra format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1713030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metingetRödGulBl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524000" y="548204"/>
            <a:ext cx="9144000" cy="451255"/>
          </a:xfrm>
        </p:spPr>
        <p:txBody>
          <a:bodyPr anchor="ctr" anchorCtr="0">
            <a:normAutofit/>
          </a:bodyPr>
          <a:lstStyle>
            <a:lvl1pPr algn="l">
              <a:defRPr sz="3200" b="1" i="0" baseline="0">
                <a:solidFill>
                  <a:srgbClr val="C00000"/>
                </a:solidFill>
              </a:defRPr>
            </a:lvl1pPr>
          </a:lstStyle>
          <a:p>
            <a:r>
              <a:rPr lang="sv-SE" dirty="0" smtClean="0"/>
              <a:t>Klicka här för att ändra format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524000" y="1190847"/>
            <a:ext cx="9144000" cy="5165503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 dirty="0"/>
          </a:p>
        </p:txBody>
      </p:sp>
      <p:pic>
        <p:nvPicPr>
          <p:cNvPr id="7" name="Bildobjekt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266287" flipV="1">
            <a:off x="10965971" y="5490112"/>
            <a:ext cx="723599" cy="720986"/>
          </a:xfrm>
          <a:prstGeom prst="rect">
            <a:avLst/>
          </a:prstGeom>
        </p:spPr>
      </p:pic>
      <p:pic>
        <p:nvPicPr>
          <p:cNvPr id="4" name="Bildobjekt 3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405" t="9693" r="1"/>
          <a:stretch/>
        </p:blipFill>
        <p:spPr>
          <a:xfrm>
            <a:off x="484096" y="21265"/>
            <a:ext cx="356937" cy="6836735"/>
          </a:xfrm>
          <a:prstGeom prst="rect">
            <a:avLst/>
          </a:prstGeom>
        </p:spPr>
      </p:pic>
      <p:pic>
        <p:nvPicPr>
          <p:cNvPr id="8" name="Bildobjekt 7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3378" b="-6806"/>
          <a:stretch/>
        </p:blipFill>
        <p:spPr>
          <a:xfrm>
            <a:off x="212449" y="21265"/>
            <a:ext cx="281895" cy="7315200"/>
          </a:xfrm>
          <a:prstGeom prst="rect">
            <a:avLst/>
          </a:prstGeom>
        </p:spPr>
      </p:pic>
      <p:pic>
        <p:nvPicPr>
          <p:cNvPr id="9" name="Bildobjekt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177" y="21264"/>
            <a:ext cx="267583" cy="6836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3030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ametingetBl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524000" y="548205"/>
            <a:ext cx="9144000" cy="451255"/>
          </a:xfrm>
        </p:spPr>
        <p:txBody>
          <a:bodyPr anchor="ctr" anchorCtr="0">
            <a:normAutofit/>
          </a:bodyPr>
          <a:lstStyle>
            <a:lvl1pPr algn="l">
              <a:defRPr sz="3200" b="1" i="0" baseline="0">
                <a:solidFill>
                  <a:srgbClr val="C00000"/>
                </a:solidFill>
              </a:defRPr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524000" y="1190847"/>
            <a:ext cx="9144000" cy="5165503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 dirty="0"/>
          </a:p>
        </p:txBody>
      </p:sp>
      <p:pic>
        <p:nvPicPr>
          <p:cNvPr id="8" name="Bildobjekt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053" y="0"/>
            <a:ext cx="572491" cy="6858000"/>
          </a:xfrm>
          <a:prstGeom prst="rect">
            <a:avLst/>
          </a:prstGeom>
        </p:spPr>
      </p:pic>
      <p:pic>
        <p:nvPicPr>
          <p:cNvPr id="9" name="Bildobjekt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266287" flipV="1">
            <a:off x="11131704" y="5367250"/>
            <a:ext cx="723599" cy="720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0305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ametingetGrö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524000" y="548206"/>
            <a:ext cx="9144000" cy="451255"/>
          </a:xfrm>
        </p:spPr>
        <p:txBody>
          <a:bodyPr anchor="ctr" anchorCtr="0">
            <a:normAutofit/>
          </a:bodyPr>
          <a:lstStyle>
            <a:lvl1pPr algn="l">
              <a:defRPr sz="3200" b="1" i="0" baseline="0">
                <a:solidFill>
                  <a:srgbClr val="C00000"/>
                </a:solidFill>
              </a:defRPr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524000" y="1190847"/>
            <a:ext cx="9144000" cy="5165503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 dirty="0"/>
          </a:p>
        </p:txBody>
      </p:sp>
      <p:pic>
        <p:nvPicPr>
          <p:cNvPr id="4" name="Bildobjekt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355" y="0"/>
            <a:ext cx="569190" cy="6858000"/>
          </a:xfrm>
          <a:prstGeom prst="rect">
            <a:avLst/>
          </a:prstGeom>
        </p:spPr>
      </p:pic>
      <p:pic>
        <p:nvPicPr>
          <p:cNvPr id="8" name="Bildobjekt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266287" flipV="1">
            <a:off x="11067909" y="5508598"/>
            <a:ext cx="723599" cy="720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919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ametingetG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524000" y="548206"/>
            <a:ext cx="9144000" cy="451255"/>
          </a:xfrm>
        </p:spPr>
        <p:txBody>
          <a:bodyPr anchor="ctr" anchorCtr="0">
            <a:normAutofit/>
          </a:bodyPr>
          <a:lstStyle>
            <a:lvl1pPr algn="l">
              <a:defRPr sz="3200" b="1" i="0" baseline="0">
                <a:solidFill>
                  <a:srgbClr val="C00000"/>
                </a:solidFill>
              </a:defRPr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524000" y="1190847"/>
            <a:ext cx="9144000" cy="5165503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 smtClean="0"/>
              <a:t>Klicka här för att ändra format på underrubrik i bakgrunden</a:t>
            </a:r>
            <a:endParaRPr lang="sv-SE" dirty="0"/>
          </a:p>
        </p:txBody>
      </p:sp>
      <p:pic>
        <p:nvPicPr>
          <p:cNvPr id="5" name="Bildobjekt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355" y="0"/>
            <a:ext cx="569190" cy="6858000"/>
          </a:xfrm>
          <a:prstGeom prst="rect">
            <a:avLst/>
          </a:prstGeom>
        </p:spPr>
      </p:pic>
      <p:pic>
        <p:nvPicPr>
          <p:cNvPr id="8" name="Bildobjekt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266287" flipV="1">
            <a:off x="11131704" y="5636188"/>
            <a:ext cx="723599" cy="720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970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ametingetRö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524000" y="548206"/>
            <a:ext cx="9144000" cy="451255"/>
          </a:xfrm>
        </p:spPr>
        <p:txBody>
          <a:bodyPr anchor="ctr" anchorCtr="0">
            <a:normAutofit/>
          </a:bodyPr>
          <a:lstStyle>
            <a:lvl1pPr algn="l">
              <a:defRPr sz="3200" b="1" i="0" baseline="0">
                <a:solidFill>
                  <a:srgbClr val="C00000"/>
                </a:solidFill>
              </a:defRPr>
            </a:lvl1pPr>
          </a:lstStyle>
          <a:p>
            <a:r>
              <a:rPr lang="sv-SE" dirty="0" smtClean="0"/>
              <a:t>Klicka här för att ändra format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524000" y="1190847"/>
            <a:ext cx="9144000" cy="5165503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 dirty="0"/>
          </a:p>
        </p:txBody>
      </p:sp>
      <p:pic>
        <p:nvPicPr>
          <p:cNvPr id="4" name="Bildobjekt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355" y="0"/>
            <a:ext cx="569190" cy="6858000"/>
          </a:xfrm>
          <a:prstGeom prst="rect">
            <a:avLst/>
          </a:prstGeom>
        </p:spPr>
      </p:pic>
      <p:pic>
        <p:nvPicPr>
          <p:cNvPr id="8" name="Bildobjekt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266287" flipV="1">
            <a:off x="11131704" y="5636188"/>
            <a:ext cx="723599" cy="720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8716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ametinget_bild eller annat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249135" y="365126"/>
            <a:ext cx="9462409" cy="630917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C00000"/>
                </a:solidFill>
              </a:defRPr>
            </a:lvl1pPr>
          </a:lstStyle>
          <a:p>
            <a:r>
              <a:rPr lang="sv-SE" dirty="0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1249136" y="1396093"/>
            <a:ext cx="9462408" cy="4351338"/>
          </a:xfrm>
        </p:spPr>
        <p:txBody>
          <a:bodyPr/>
          <a:lstStyle/>
          <a:p>
            <a:pPr lvl="0"/>
            <a:r>
              <a:rPr lang="sv-SE" dirty="0" smtClean="0"/>
              <a:t>Klicka här för att ändra format på bakgrundstexten</a:t>
            </a:r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  <a:p>
            <a:pPr lvl="3"/>
            <a:r>
              <a:rPr lang="sv-SE" dirty="0" smtClean="0"/>
              <a:t>Nivå fyra</a:t>
            </a:r>
          </a:p>
          <a:p>
            <a:pPr lvl="4"/>
            <a:r>
              <a:rPr lang="sv-SE" dirty="0" smtClean="0"/>
              <a:t>Nivå fem</a:t>
            </a:r>
            <a:endParaRPr lang="sv-SE" dirty="0"/>
          </a:p>
        </p:txBody>
      </p:sp>
      <p:pic>
        <p:nvPicPr>
          <p:cNvPr id="7" name="Bildobjekt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053" y="0"/>
            <a:ext cx="572491" cy="6858000"/>
          </a:xfrm>
          <a:prstGeom prst="rect">
            <a:avLst/>
          </a:prstGeom>
        </p:spPr>
      </p:pic>
      <p:pic>
        <p:nvPicPr>
          <p:cNvPr id="8" name="Bildobjekt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266287" flipV="1">
            <a:off x="11131704" y="5636188"/>
            <a:ext cx="723599" cy="720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107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ametingetRöd_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216478" y="365126"/>
            <a:ext cx="9601201" cy="622753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C00000"/>
                </a:solidFill>
              </a:defRPr>
            </a:lvl1pPr>
          </a:lstStyle>
          <a:p>
            <a:r>
              <a:rPr lang="sv-SE" dirty="0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1216478" y="1825625"/>
            <a:ext cx="4596493" cy="4351338"/>
          </a:xfrm>
        </p:spPr>
        <p:txBody>
          <a:bodyPr/>
          <a:lstStyle/>
          <a:p>
            <a:pPr lvl="0"/>
            <a:r>
              <a:rPr lang="sv-SE" dirty="0" smtClean="0"/>
              <a:t>Klicka här för att ändra format på bakgrundstexten</a:t>
            </a:r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  <a:p>
            <a:pPr lvl="3"/>
            <a:r>
              <a:rPr lang="sv-SE" dirty="0" smtClean="0"/>
              <a:t>Nivå fyra</a:t>
            </a:r>
          </a:p>
          <a:p>
            <a:pPr lvl="4"/>
            <a:r>
              <a:rPr lang="sv-SE" dirty="0" smtClean="0"/>
              <a:t>Nivå fem</a:t>
            </a:r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4645478" cy="4351338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pic>
        <p:nvPicPr>
          <p:cNvPr id="8" name="Bildobjekt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355" y="0"/>
            <a:ext cx="569190" cy="6858000"/>
          </a:xfrm>
          <a:prstGeom prst="rect">
            <a:avLst/>
          </a:prstGeom>
        </p:spPr>
      </p:pic>
      <p:pic>
        <p:nvPicPr>
          <p:cNvPr id="9" name="Bildobjekt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266287" flipV="1">
            <a:off x="11131704" y="5636188"/>
            <a:ext cx="723599" cy="720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513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ametingetGrön_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216479" y="365126"/>
            <a:ext cx="9593036" cy="622753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C00000"/>
                </a:solidFill>
              </a:defRPr>
            </a:lvl1pPr>
          </a:lstStyle>
          <a:p>
            <a:r>
              <a:rPr lang="sv-SE" dirty="0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1216478" y="1825625"/>
            <a:ext cx="4629151" cy="4351338"/>
          </a:xfrm>
        </p:spPr>
        <p:txBody>
          <a:bodyPr/>
          <a:lstStyle/>
          <a:p>
            <a:pPr lvl="0"/>
            <a:r>
              <a:rPr lang="sv-SE" dirty="0" smtClean="0"/>
              <a:t>Klicka här för att ändra format på bakgrundstexten</a:t>
            </a:r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  <a:p>
            <a:pPr lvl="3"/>
            <a:r>
              <a:rPr lang="sv-SE" dirty="0" smtClean="0"/>
              <a:t>Nivå fyra</a:t>
            </a:r>
          </a:p>
          <a:p>
            <a:pPr lvl="4"/>
            <a:r>
              <a:rPr lang="sv-SE" dirty="0" smtClean="0"/>
              <a:t>Nivå fem</a:t>
            </a:r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4637313" cy="4351338"/>
          </a:xfrm>
        </p:spPr>
        <p:txBody>
          <a:bodyPr/>
          <a:lstStyle/>
          <a:p>
            <a:pPr lvl="0"/>
            <a:r>
              <a:rPr lang="sv-SE" dirty="0" smtClean="0"/>
              <a:t>Klicka här för att ändra format på bakgrundstexten</a:t>
            </a:r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  <a:p>
            <a:pPr lvl="3"/>
            <a:r>
              <a:rPr lang="sv-SE" dirty="0" smtClean="0"/>
              <a:t>Nivå fyra</a:t>
            </a:r>
          </a:p>
          <a:p>
            <a:pPr lvl="4"/>
            <a:r>
              <a:rPr lang="sv-SE" dirty="0" smtClean="0"/>
              <a:t>Nivå fem</a:t>
            </a:r>
            <a:endParaRPr lang="sv-SE" dirty="0"/>
          </a:p>
        </p:txBody>
      </p:sp>
      <p:pic>
        <p:nvPicPr>
          <p:cNvPr id="9" name="Bildobjekt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266287" flipV="1">
            <a:off x="11131704" y="5636188"/>
            <a:ext cx="723599" cy="720986"/>
          </a:xfrm>
          <a:prstGeom prst="rect">
            <a:avLst/>
          </a:prstGeom>
        </p:spPr>
      </p:pic>
      <p:pic>
        <p:nvPicPr>
          <p:cNvPr id="10" name="Bildobjekt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355" y="0"/>
            <a:ext cx="56919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513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dirty="0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 smtClean="0"/>
              <a:t>Klicka här för att ändra format på bakgrundstexten</a:t>
            </a:r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  <a:p>
            <a:pPr lvl="3"/>
            <a:r>
              <a:rPr lang="sv-SE" dirty="0" smtClean="0"/>
              <a:t>Nivå fyra</a:t>
            </a:r>
          </a:p>
          <a:p>
            <a:pPr lvl="4"/>
            <a:r>
              <a:rPr lang="sv-SE" dirty="0" smtClean="0"/>
              <a:t>Nivå fem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5D401F-C0DD-CB40-BC9B-59ADBFF7BF91}" type="datetimeFigureOut">
              <a:rPr lang="sv-SE" smtClean="0"/>
              <a:pPr/>
              <a:t>2020-11-12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6662C-94FA-324A-A718-65B8FB0D27BE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10963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49" r:id="rId2"/>
    <p:sldLayoutId id="2147483660" r:id="rId3"/>
    <p:sldLayoutId id="2147483663" r:id="rId4"/>
    <p:sldLayoutId id="2147483661" r:id="rId5"/>
    <p:sldLayoutId id="2147483662" r:id="rId6"/>
    <p:sldLayoutId id="2147483650" r:id="rId7"/>
    <p:sldLayoutId id="2147483652" r:id="rId8"/>
    <p:sldLayoutId id="2147483664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ubrik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dirty="0" smtClean="0"/>
              <a:t>Samiska skyltar</a:t>
            </a:r>
            <a:br>
              <a:rPr lang="sv-SE" dirty="0" smtClean="0"/>
            </a:br>
            <a:r>
              <a:rPr lang="sv-SE" dirty="0" smtClean="0"/>
              <a:t/>
            </a:r>
            <a:br>
              <a:rPr lang="sv-SE" dirty="0" smtClean="0"/>
            </a:br>
            <a:r>
              <a:rPr lang="sv-SE" dirty="0"/>
              <a:t/>
            </a:r>
            <a:br>
              <a:rPr lang="sv-SE" dirty="0"/>
            </a:br>
            <a:r>
              <a:rPr lang="sv-SE" dirty="0" smtClean="0"/>
              <a:t/>
            </a:r>
            <a:br>
              <a:rPr lang="sv-SE" dirty="0" smtClean="0"/>
            </a:br>
            <a:r>
              <a:rPr lang="sv-SE" dirty="0"/>
              <a:t/>
            </a:r>
            <a:br>
              <a:rPr lang="sv-SE" dirty="0"/>
            </a:br>
            <a:r>
              <a:rPr lang="sv-SE" sz="2200" dirty="0" smtClean="0"/>
              <a:t>Samiska skyltar från </a:t>
            </a:r>
            <a:r>
              <a:rPr lang="sv-SE" sz="2200" dirty="0"/>
              <a:t>Samiskt språkcentrum/ </a:t>
            </a:r>
            <a:r>
              <a:rPr lang="sv-SE" sz="2200" dirty="0" err="1"/>
              <a:t>Saemien</a:t>
            </a:r>
            <a:r>
              <a:rPr lang="sv-SE" sz="2200" dirty="0"/>
              <a:t> </a:t>
            </a:r>
            <a:r>
              <a:rPr lang="sv-SE" sz="2200" dirty="0" err="1"/>
              <a:t>gïelejarnge</a:t>
            </a:r>
            <a:r>
              <a:rPr lang="sv-SE" sz="2200" dirty="0"/>
              <a:t> / </a:t>
            </a:r>
            <a:r>
              <a:rPr lang="sv-SE" sz="2200" dirty="0" err="1"/>
              <a:t>Sámien</a:t>
            </a:r>
            <a:r>
              <a:rPr lang="sv-SE" sz="2200" dirty="0"/>
              <a:t> </a:t>
            </a:r>
            <a:r>
              <a:rPr lang="sv-SE" sz="2200" dirty="0" err="1"/>
              <a:t>giällaguavdátje</a:t>
            </a:r>
            <a:r>
              <a:rPr lang="sv-SE" sz="2200" dirty="0"/>
              <a:t> / </a:t>
            </a:r>
            <a:r>
              <a:rPr lang="sv-SE" sz="2200" dirty="0" err="1" smtClean="0"/>
              <a:t>Sáme</a:t>
            </a:r>
            <a:r>
              <a:rPr lang="sv-SE" sz="2200" dirty="0" smtClean="0"/>
              <a:t> </a:t>
            </a:r>
            <a:r>
              <a:rPr lang="sv-SE" sz="2200" dirty="0" err="1" smtClean="0"/>
              <a:t>giellaguovdátj</a:t>
            </a:r>
            <a:r>
              <a:rPr lang="sv-SE" sz="2200" dirty="0" smtClean="0"/>
              <a:t>/ </a:t>
            </a:r>
            <a:r>
              <a:rPr lang="sv-SE" sz="2200" dirty="0" err="1" smtClean="0"/>
              <a:t>Sáme</a:t>
            </a:r>
            <a:r>
              <a:rPr lang="sv-SE" sz="2200" dirty="0" smtClean="0"/>
              <a:t> </a:t>
            </a:r>
            <a:r>
              <a:rPr lang="sv-SE" sz="2200" dirty="0" err="1"/>
              <a:t>giellaguovdásj</a:t>
            </a:r>
            <a:r>
              <a:rPr lang="sv-SE" sz="2200" dirty="0"/>
              <a:t> / </a:t>
            </a:r>
            <a:r>
              <a:rPr lang="sv-SE" sz="2200" dirty="0" err="1"/>
              <a:t>Sámi</a:t>
            </a:r>
            <a:r>
              <a:rPr lang="sv-SE" sz="2200" dirty="0"/>
              <a:t> </a:t>
            </a:r>
            <a:r>
              <a:rPr lang="sv-SE" sz="2200" dirty="0" err="1"/>
              <a:t>giellaguovddáš</a:t>
            </a:r>
            <a:r>
              <a:rPr lang="sv-SE" sz="2200" dirty="0"/>
              <a:t/>
            </a:r>
            <a:br>
              <a:rPr lang="sv-SE" sz="2200" dirty="0"/>
            </a:br>
            <a:r>
              <a:rPr lang="sv-SE" sz="2200" dirty="0" smtClean="0"/>
              <a:t/>
            </a:r>
            <a:br>
              <a:rPr lang="sv-SE" sz="2200" dirty="0" smtClean="0"/>
            </a:br>
            <a:r>
              <a:rPr lang="sv-SE" dirty="0"/>
              <a:t/>
            </a:r>
            <a:br>
              <a:rPr lang="sv-SE" dirty="0"/>
            </a:br>
            <a:r>
              <a:rPr lang="sv-SE" dirty="0" smtClean="0"/>
              <a:t>svenska</a:t>
            </a:r>
            <a:br>
              <a:rPr lang="sv-SE" dirty="0" smtClean="0"/>
            </a:br>
            <a:r>
              <a:rPr lang="sv-SE" dirty="0" smtClean="0"/>
              <a:t>nordsamiska</a:t>
            </a:r>
            <a:br>
              <a:rPr lang="sv-SE" dirty="0" smtClean="0"/>
            </a:br>
            <a:r>
              <a:rPr lang="sv-SE" dirty="0" err="1" smtClean="0"/>
              <a:t>lulesamiska</a:t>
            </a:r>
            <a:r>
              <a:rPr lang="sv-SE" dirty="0" smtClean="0"/>
              <a:t/>
            </a:r>
            <a:br>
              <a:rPr lang="sv-SE" dirty="0" smtClean="0"/>
            </a:br>
            <a:r>
              <a:rPr lang="sv-SE" dirty="0" err="1" smtClean="0"/>
              <a:t>pitesamiska</a:t>
            </a:r>
            <a:r>
              <a:rPr lang="sv-SE" dirty="0" smtClean="0"/>
              <a:t/>
            </a:r>
            <a:br>
              <a:rPr lang="sv-SE" dirty="0" smtClean="0"/>
            </a:br>
            <a:r>
              <a:rPr lang="sv-SE" dirty="0" err="1" smtClean="0"/>
              <a:t>umesamiska</a:t>
            </a:r>
            <a:r>
              <a:rPr lang="sv-SE" dirty="0" smtClean="0"/>
              <a:t/>
            </a:r>
            <a:br>
              <a:rPr lang="sv-SE" dirty="0" smtClean="0"/>
            </a:br>
            <a:r>
              <a:rPr lang="sv-SE" dirty="0" smtClean="0"/>
              <a:t>sydsamiska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241717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sv-SE" sz="4800" b="1" dirty="0"/>
              <a:t>Fritids</a:t>
            </a:r>
          </a:p>
          <a:p>
            <a:pPr algn="ctr"/>
            <a:r>
              <a:rPr lang="sv-SE" sz="4800" b="1" dirty="0" err="1"/>
              <a:t>Asttuáigeruoktu</a:t>
            </a:r>
            <a:r>
              <a:rPr lang="sv-SE" sz="4800" b="1" dirty="0"/>
              <a:t> (nord-)</a:t>
            </a:r>
          </a:p>
          <a:p>
            <a:pPr algn="ctr"/>
            <a:r>
              <a:rPr lang="sv-SE" sz="4800" b="1" dirty="0" err="1"/>
              <a:t>Asstoåroj</a:t>
            </a:r>
            <a:r>
              <a:rPr lang="sv-SE" sz="4800" b="1" dirty="0"/>
              <a:t> (</a:t>
            </a:r>
            <a:r>
              <a:rPr lang="sv-SE" sz="4800" b="1" dirty="0" err="1"/>
              <a:t>lule</a:t>
            </a:r>
            <a:r>
              <a:rPr lang="sv-SE" sz="4800" b="1" dirty="0"/>
              <a:t>-</a:t>
            </a:r>
            <a:r>
              <a:rPr lang="sv-SE" sz="4800" b="1" dirty="0" smtClean="0"/>
              <a:t>)</a:t>
            </a:r>
          </a:p>
          <a:p>
            <a:pPr algn="ctr"/>
            <a:r>
              <a:rPr lang="sv-SE" sz="4800" b="1" dirty="0" err="1" smtClean="0"/>
              <a:t>Asstoájjge</a:t>
            </a:r>
            <a:r>
              <a:rPr lang="sv-SE" sz="4800" b="1" dirty="0" smtClean="0"/>
              <a:t> (</a:t>
            </a:r>
            <a:r>
              <a:rPr lang="sv-SE" sz="4800" b="1" dirty="0" err="1" smtClean="0"/>
              <a:t>pite</a:t>
            </a:r>
            <a:r>
              <a:rPr lang="sv-SE" sz="4800" b="1" dirty="0" smtClean="0"/>
              <a:t>-)</a:t>
            </a:r>
            <a:endParaRPr lang="sv-SE" sz="4800" b="1" dirty="0"/>
          </a:p>
          <a:p>
            <a:pPr algn="ctr"/>
            <a:r>
              <a:rPr lang="sv-SE" sz="4800" b="1" dirty="0" err="1"/>
              <a:t>Asstuoåruoj</a:t>
            </a:r>
            <a:r>
              <a:rPr lang="sv-SE" sz="4800" b="1" dirty="0"/>
              <a:t> (</a:t>
            </a:r>
            <a:r>
              <a:rPr lang="sv-SE" sz="4800" b="1" dirty="0" err="1"/>
              <a:t>ume</a:t>
            </a:r>
            <a:r>
              <a:rPr lang="sv-SE" sz="4800" b="1" dirty="0"/>
              <a:t>-)</a:t>
            </a:r>
          </a:p>
          <a:p>
            <a:pPr algn="ctr"/>
            <a:r>
              <a:rPr lang="sv-SE" sz="4800" b="1" dirty="0" err="1"/>
              <a:t>Eejehts</a:t>
            </a:r>
            <a:r>
              <a:rPr lang="sv-SE" sz="4800" b="1" dirty="0"/>
              <a:t> (syd-)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7442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sv-SE" sz="4800" b="1" dirty="0" smtClean="0"/>
              <a:t>Första </a:t>
            </a:r>
            <a:r>
              <a:rPr lang="sv-SE" sz="4800" b="1" dirty="0"/>
              <a:t>hjälpen</a:t>
            </a:r>
          </a:p>
          <a:p>
            <a:pPr algn="ctr"/>
            <a:r>
              <a:rPr lang="sv-SE" sz="4800" b="1" dirty="0" err="1"/>
              <a:t>Vuosttašveahkki</a:t>
            </a:r>
            <a:r>
              <a:rPr lang="sv-SE" sz="4800" b="1" dirty="0"/>
              <a:t> (nord-)</a:t>
            </a:r>
          </a:p>
          <a:p>
            <a:pPr algn="ctr"/>
            <a:r>
              <a:rPr lang="sv-SE" sz="4800" b="1" dirty="0" err="1"/>
              <a:t>Vuostasj</a:t>
            </a:r>
            <a:r>
              <a:rPr lang="sv-SE" sz="4800" b="1" dirty="0"/>
              <a:t> </a:t>
            </a:r>
            <a:r>
              <a:rPr lang="sv-SE" sz="4800" b="1" dirty="0" err="1"/>
              <a:t>viehkke</a:t>
            </a:r>
            <a:r>
              <a:rPr lang="sv-SE" sz="4800" b="1" dirty="0"/>
              <a:t> (</a:t>
            </a:r>
            <a:r>
              <a:rPr lang="sv-SE" sz="4800" b="1" dirty="0" err="1" smtClean="0"/>
              <a:t>lule</a:t>
            </a:r>
            <a:r>
              <a:rPr lang="sv-SE" sz="4800" b="1" dirty="0" smtClean="0"/>
              <a:t>-)</a:t>
            </a:r>
          </a:p>
          <a:p>
            <a:pPr algn="ctr"/>
            <a:r>
              <a:rPr lang="sv-SE" sz="4800" b="1" dirty="0" err="1" smtClean="0"/>
              <a:t>Vuostas</a:t>
            </a:r>
            <a:r>
              <a:rPr lang="sv-SE" sz="4800" b="1" dirty="0" smtClean="0"/>
              <a:t> </a:t>
            </a:r>
            <a:r>
              <a:rPr lang="sv-SE" sz="4800" b="1" dirty="0" err="1" smtClean="0"/>
              <a:t>vähkke</a:t>
            </a:r>
            <a:r>
              <a:rPr lang="sv-SE" sz="4800" b="1" dirty="0" smtClean="0"/>
              <a:t> (</a:t>
            </a:r>
            <a:r>
              <a:rPr lang="sv-SE" sz="4800" b="1" dirty="0" err="1" smtClean="0"/>
              <a:t>pite</a:t>
            </a:r>
            <a:r>
              <a:rPr lang="sv-SE" sz="4800" b="1" dirty="0" smtClean="0"/>
              <a:t>-)</a:t>
            </a:r>
            <a:endParaRPr lang="sv-SE" sz="4800" b="1" dirty="0"/>
          </a:p>
          <a:p>
            <a:pPr algn="ctr"/>
            <a:r>
              <a:rPr lang="sv-SE" sz="4800" b="1" dirty="0" err="1"/>
              <a:t>Vuastasveähkkie</a:t>
            </a:r>
            <a:r>
              <a:rPr lang="sv-SE" sz="4800" b="1" dirty="0"/>
              <a:t> (</a:t>
            </a:r>
            <a:r>
              <a:rPr lang="sv-SE" sz="4800" b="1" dirty="0" err="1"/>
              <a:t>ume</a:t>
            </a:r>
            <a:r>
              <a:rPr lang="sv-SE" sz="4800" b="1" dirty="0"/>
              <a:t>-)</a:t>
            </a:r>
          </a:p>
          <a:p>
            <a:pPr algn="ctr"/>
            <a:r>
              <a:rPr lang="sv-SE" sz="4800" b="1" dirty="0" err="1"/>
              <a:t>Voestes</a:t>
            </a:r>
            <a:r>
              <a:rPr lang="sv-SE" sz="4800" b="1" dirty="0"/>
              <a:t> </a:t>
            </a:r>
            <a:r>
              <a:rPr lang="sv-SE" sz="4800" b="1" dirty="0" err="1"/>
              <a:t>viehkie</a:t>
            </a:r>
            <a:r>
              <a:rPr lang="sv-SE" sz="4800" b="1" dirty="0"/>
              <a:t> (syd-)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551995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sv-SE" sz="4800" b="1" dirty="0" smtClean="0"/>
              <a:t>God dag</a:t>
            </a:r>
            <a:endParaRPr lang="sv-SE" sz="4800" b="1" dirty="0"/>
          </a:p>
          <a:p>
            <a:pPr algn="ctr"/>
            <a:r>
              <a:rPr lang="sv-SE" sz="4800" b="1" dirty="0" err="1"/>
              <a:t>Buorre</a:t>
            </a:r>
            <a:r>
              <a:rPr lang="sv-SE" sz="4800" b="1" dirty="0"/>
              <a:t> </a:t>
            </a:r>
            <a:r>
              <a:rPr lang="sv-SE" sz="4800" b="1" dirty="0" err="1" smtClean="0"/>
              <a:t>beaivi</a:t>
            </a:r>
            <a:r>
              <a:rPr lang="sv-SE" sz="4800" b="1" dirty="0" smtClean="0"/>
              <a:t> (nord-)</a:t>
            </a:r>
            <a:endParaRPr lang="sv-SE" sz="4800" b="1" dirty="0"/>
          </a:p>
          <a:p>
            <a:pPr algn="ctr"/>
            <a:r>
              <a:rPr lang="sv-SE" sz="4800" b="1" dirty="0" err="1" smtClean="0"/>
              <a:t>Buoris</a:t>
            </a:r>
            <a:r>
              <a:rPr lang="sv-SE" sz="4800" b="1" dirty="0" smtClean="0"/>
              <a:t> (</a:t>
            </a:r>
            <a:r>
              <a:rPr lang="sv-SE" sz="4800" b="1" dirty="0" err="1" smtClean="0"/>
              <a:t>lule</a:t>
            </a:r>
            <a:r>
              <a:rPr lang="sv-SE" sz="4800" b="1" dirty="0" smtClean="0"/>
              <a:t>-)</a:t>
            </a:r>
          </a:p>
          <a:p>
            <a:pPr algn="ctr"/>
            <a:r>
              <a:rPr lang="sv-SE" sz="4800" b="1" dirty="0" err="1" smtClean="0"/>
              <a:t>Burist</a:t>
            </a:r>
            <a:r>
              <a:rPr lang="sv-SE" sz="4800" b="1" dirty="0" smtClean="0"/>
              <a:t> (</a:t>
            </a:r>
            <a:r>
              <a:rPr lang="sv-SE" sz="4800" b="1" dirty="0" err="1" smtClean="0"/>
              <a:t>pite</a:t>
            </a:r>
            <a:r>
              <a:rPr lang="sv-SE" sz="4800" b="1" dirty="0" smtClean="0"/>
              <a:t>-)</a:t>
            </a:r>
            <a:endParaRPr lang="sv-SE" sz="4800" b="1" dirty="0"/>
          </a:p>
          <a:p>
            <a:pPr algn="ctr"/>
            <a:r>
              <a:rPr lang="sv-SE" sz="4800" b="1" dirty="0" err="1" smtClean="0"/>
              <a:t>Buarajk~Bürest</a:t>
            </a:r>
            <a:r>
              <a:rPr lang="sv-SE" sz="4800" b="1" dirty="0" smtClean="0"/>
              <a:t> (</a:t>
            </a:r>
            <a:r>
              <a:rPr lang="sv-SE" sz="4800" b="1" dirty="0" err="1" smtClean="0"/>
              <a:t>ume</a:t>
            </a:r>
            <a:r>
              <a:rPr lang="sv-SE" sz="4800" b="1" dirty="0" smtClean="0"/>
              <a:t>-)</a:t>
            </a:r>
            <a:endParaRPr lang="sv-SE" sz="4800" b="1" dirty="0"/>
          </a:p>
          <a:p>
            <a:pPr algn="ctr"/>
            <a:r>
              <a:rPr lang="sv-SE" sz="4800" b="1" dirty="0" err="1"/>
              <a:t>Buerie</a:t>
            </a:r>
            <a:r>
              <a:rPr lang="sv-SE" sz="4800" b="1" dirty="0"/>
              <a:t> </a:t>
            </a:r>
            <a:r>
              <a:rPr lang="sv-SE" sz="4800" b="1" dirty="0" err="1" smtClean="0"/>
              <a:t>biejjie</a:t>
            </a:r>
            <a:r>
              <a:rPr lang="sv-SE" sz="4800" b="1" dirty="0" smtClean="0"/>
              <a:t> (syd-)</a:t>
            </a:r>
            <a:endParaRPr lang="sv-SE" sz="4800" b="1" dirty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456578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sv-SE" sz="4800" b="1" dirty="0"/>
              <a:t>Hiss</a:t>
            </a:r>
          </a:p>
          <a:p>
            <a:pPr algn="ctr"/>
            <a:r>
              <a:rPr lang="sv-SE" sz="4800" b="1" dirty="0"/>
              <a:t>Hissa (nord-)</a:t>
            </a:r>
          </a:p>
          <a:p>
            <a:pPr algn="ctr"/>
            <a:r>
              <a:rPr lang="sv-SE" sz="4800" b="1" dirty="0"/>
              <a:t>Hissa (</a:t>
            </a:r>
            <a:r>
              <a:rPr lang="sv-SE" sz="4800" b="1" dirty="0" err="1"/>
              <a:t>lule</a:t>
            </a:r>
            <a:r>
              <a:rPr lang="sv-SE" sz="4800" b="1" dirty="0"/>
              <a:t>-</a:t>
            </a:r>
            <a:r>
              <a:rPr lang="sv-SE" sz="4800" b="1" dirty="0" smtClean="0"/>
              <a:t>)</a:t>
            </a:r>
          </a:p>
          <a:p>
            <a:pPr algn="ctr"/>
            <a:r>
              <a:rPr lang="sv-SE" sz="4800" b="1" dirty="0" smtClean="0"/>
              <a:t>Hissa (</a:t>
            </a:r>
            <a:r>
              <a:rPr lang="sv-SE" sz="4800" b="1" dirty="0" err="1" smtClean="0"/>
              <a:t>pite</a:t>
            </a:r>
            <a:r>
              <a:rPr lang="sv-SE" sz="4800" b="1" dirty="0" smtClean="0"/>
              <a:t>-)</a:t>
            </a:r>
            <a:endParaRPr lang="sv-SE" sz="4800" b="1" dirty="0"/>
          </a:p>
          <a:p>
            <a:pPr algn="ctr"/>
            <a:r>
              <a:rPr lang="sv-SE" sz="4800" b="1" dirty="0" err="1"/>
              <a:t>Hïssa</a:t>
            </a:r>
            <a:r>
              <a:rPr lang="sv-SE" sz="4800" b="1" dirty="0"/>
              <a:t> (</a:t>
            </a:r>
            <a:r>
              <a:rPr lang="sv-SE" sz="4800" b="1" dirty="0" err="1"/>
              <a:t>ume</a:t>
            </a:r>
            <a:r>
              <a:rPr lang="sv-SE" sz="4800" b="1" dirty="0"/>
              <a:t>-)</a:t>
            </a:r>
          </a:p>
          <a:p>
            <a:pPr algn="ctr"/>
            <a:r>
              <a:rPr lang="sv-SE" sz="4800" b="1" dirty="0" err="1"/>
              <a:t>Lutnjije</a:t>
            </a:r>
            <a:r>
              <a:rPr lang="sv-SE" sz="4800" b="1" dirty="0"/>
              <a:t> (syd-)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435418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sv-SE" sz="4800" b="1" dirty="0"/>
              <a:t>Idrott</a:t>
            </a:r>
          </a:p>
          <a:p>
            <a:pPr algn="ctr"/>
            <a:r>
              <a:rPr lang="sv-SE" sz="4800" b="1" dirty="0" err="1"/>
              <a:t>Valástallan</a:t>
            </a:r>
            <a:r>
              <a:rPr lang="sv-SE" sz="4800" b="1" dirty="0"/>
              <a:t> (nord-)</a:t>
            </a:r>
          </a:p>
          <a:p>
            <a:pPr algn="ctr"/>
            <a:r>
              <a:rPr lang="sv-SE" sz="4800" b="1" dirty="0" err="1"/>
              <a:t>Idråhttå</a:t>
            </a:r>
            <a:r>
              <a:rPr lang="sv-SE" sz="4800" b="1" dirty="0"/>
              <a:t> (</a:t>
            </a:r>
            <a:r>
              <a:rPr lang="sv-SE" sz="4800" b="1" dirty="0" err="1"/>
              <a:t>lule</a:t>
            </a:r>
            <a:r>
              <a:rPr lang="sv-SE" sz="4800" b="1" dirty="0"/>
              <a:t>-</a:t>
            </a:r>
            <a:r>
              <a:rPr lang="sv-SE" sz="4800" b="1" dirty="0" smtClean="0"/>
              <a:t>)</a:t>
            </a:r>
          </a:p>
          <a:p>
            <a:pPr algn="ctr"/>
            <a:r>
              <a:rPr lang="sv-SE" sz="4800" b="1" dirty="0" err="1" smtClean="0"/>
              <a:t>Lässjudallam</a:t>
            </a:r>
            <a:r>
              <a:rPr lang="sv-SE" sz="4800" b="1" dirty="0" smtClean="0"/>
              <a:t> (</a:t>
            </a:r>
            <a:r>
              <a:rPr lang="sv-SE" sz="4800" b="1" dirty="0" err="1" smtClean="0"/>
              <a:t>pite</a:t>
            </a:r>
            <a:r>
              <a:rPr lang="sv-SE" sz="4800" b="1" dirty="0" smtClean="0"/>
              <a:t>-)</a:t>
            </a:r>
            <a:endParaRPr lang="sv-SE" sz="4800" b="1" dirty="0"/>
          </a:p>
          <a:p>
            <a:pPr algn="ctr"/>
            <a:r>
              <a:rPr lang="sv-SE" sz="4800" b="1" dirty="0" err="1"/>
              <a:t>Måsjkadallame~Idråhtta</a:t>
            </a:r>
            <a:r>
              <a:rPr lang="sv-SE" sz="4800" b="1" dirty="0"/>
              <a:t> (</a:t>
            </a:r>
            <a:r>
              <a:rPr lang="sv-SE" sz="4800" b="1" dirty="0" err="1"/>
              <a:t>ume</a:t>
            </a:r>
            <a:r>
              <a:rPr lang="sv-SE" sz="4800" b="1" dirty="0"/>
              <a:t>-)</a:t>
            </a:r>
          </a:p>
          <a:p>
            <a:pPr algn="ctr"/>
            <a:r>
              <a:rPr lang="sv-SE" sz="4800" b="1" dirty="0" err="1"/>
              <a:t>Saavrese</a:t>
            </a:r>
            <a:r>
              <a:rPr lang="sv-SE" sz="4800" b="1" dirty="0"/>
              <a:t> (syd-)</a:t>
            </a:r>
          </a:p>
          <a:p>
            <a:pPr algn="ctr"/>
            <a:endParaRPr lang="sv-SE" sz="4800" b="1" dirty="0"/>
          </a:p>
        </p:txBody>
      </p:sp>
    </p:spTree>
    <p:extLst>
      <p:ext uri="{BB962C8B-B14F-4D97-AF65-F5344CB8AC3E}">
        <p14:creationId xmlns:p14="http://schemas.microsoft.com/office/powerpoint/2010/main" val="2509559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sv-SE" sz="4800" b="1" dirty="0"/>
              <a:t>Information</a:t>
            </a:r>
          </a:p>
          <a:p>
            <a:pPr algn="ctr"/>
            <a:r>
              <a:rPr lang="sv-SE" sz="4800" b="1" dirty="0" err="1" smtClean="0"/>
              <a:t>Dieđut</a:t>
            </a:r>
            <a:r>
              <a:rPr lang="sv-SE" sz="4800" b="1" dirty="0" smtClean="0"/>
              <a:t> </a:t>
            </a:r>
            <a:r>
              <a:rPr lang="sv-SE" sz="4800" b="1" dirty="0"/>
              <a:t>(nord-)</a:t>
            </a:r>
          </a:p>
          <a:p>
            <a:pPr algn="ctr"/>
            <a:r>
              <a:rPr lang="sv-SE" sz="4800" b="1" dirty="0" err="1"/>
              <a:t>Diededibme</a:t>
            </a:r>
            <a:r>
              <a:rPr lang="sv-SE" sz="4800" b="1" dirty="0"/>
              <a:t> (</a:t>
            </a:r>
            <a:r>
              <a:rPr lang="sv-SE" sz="4800" b="1" dirty="0" err="1"/>
              <a:t>lule</a:t>
            </a:r>
            <a:r>
              <a:rPr lang="sv-SE" sz="4800" b="1" dirty="0"/>
              <a:t>-</a:t>
            </a:r>
            <a:r>
              <a:rPr lang="sv-SE" sz="4800" b="1" dirty="0" smtClean="0"/>
              <a:t>)</a:t>
            </a:r>
          </a:p>
          <a:p>
            <a:pPr algn="ctr"/>
            <a:r>
              <a:rPr lang="sv-SE" sz="4800" b="1" dirty="0" err="1" smtClean="0"/>
              <a:t>Diededibme</a:t>
            </a:r>
            <a:r>
              <a:rPr lang="sv-SE" sz="4800" b="1" dirty="0" smtClean="0"/>
              <a:t> (</a:t>
            </a:r>
            <a:r>
              <a:rPr lang="sv-SE" sz="4800" b="1" dirty="0" err="1" smtClean="0"/>
              <a:t>pite</a:t>
            </a:r>
            <a:r>
              <a:rPr lang="sv-SE" sz="4800" b="1" dirty="0" smtClean="0"/>
              <a:t>-)</a:t>
            </a:r>
            <a:endParaRPr lang="sv-SE" sz="4800" b="1" dirty="0"/>
          </a:p>
          <a:p>
            <a:pPr algn="ctr"/>
            <a:r>
              <a:rPr lang="sv-SE" sz="4800" b="1" dirty="0" err="1"/>
              <a:t>Diedietiebmie</a:t>
            </a:r>
            <a:r>
              <a:rPr lang="sv-SE" sz="4800" b="1" dirty="0"/>
              <a:t> (</a:t>
            </a:r>
            <a:r>
              <a:rPr lang="sv-SE" sz="4800" b="1" dirty="0" err="1"/>
              <a:t>ume</a:t>
            </a:r>
            <a:r>
              <a:rPr lang="sv-SE" sz="4800" b="1" dirty="0"/>
              <a:t>-)</a:t>
            </a:r>
          </a:p>
          <a:p>
            <a:pPr algn="ctr"/>
            <a:r>
              <a:rPr lang="sv-SE" sz="4800" b="1" dirty="0" err="1" smtClean="0"/>
              <a:t>Bïevnesh</a:t>
            </a:r>
            <a:r>
              <a:rPr lang="sv-SE" sz="4800" b="1" dirty="0" smtClean="0"/>
              <a:t> (syd-)</a:t>
            </a:r>
            <a:endParaRPr lang="sv-SE" sz="4800" b="1" dirty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527576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sv-SE" sz="3600" b="1" dirty="0"/>
              <a:t>Ingen är så god och snäll som du, min kära</a:t>
            </a:r>
          </a:p>
          <a:p>
            <a:pPr algn="ctr"/>
            <a:r>
              <a:rPr lang="sv-SE" sz="3600" b="1" dirty="0" err="1"/>
              <a:t>Ii</a:t>
            </a:r>
            <a:r>
              <a:rPr lang="sv-SE" sz="3600" b="1" dirty="0"/>
              <a:t> </a:t>
            </a:r>
            <a:r>
              <a:rPr lang="sv-SE" sz="3600" b="1" dirty="0" err="1"/>
              <a:t>oktage</a:t>
            </a:r>
            <a:r>
              <a:rPr lang="sv-SE" sz="3600" b="1" dirty="0"/>
              <a:t> </a:t>
            </a:r>
            <a:r>
              <a:rPr lang="sv-SE" sz="3600" b="1" dirty="0" err="1"/>
              <a:t>leat</a:t>
            </a:r>
            <a:r>
              <a:rPr lang="sv-SE" sz="3600" b="1" dirty="0"/>
              <a:t> nu </a:t>
            </a:r>
            <a:r>
              <a:rPr lang="sv-SE" sz="3600" b="1" dirty="0" err="1"/>
              <a:t>siivu</a:t>
            </a:r>
            <a:r>
              <a:rPr lang="sv-SE" sz="3600" b="1" dirty="0"/>
              <a:t> go don, mu </a:t>
            </a:r>
            <a:r>
              <a:rPr lang="sv-SE" sz="3600" b="1" dirty="0" err="1"/>
              <a:t>ráhkkásan</a:t>
            </a:r>
            <a:r>
              <a:rPr lang="sv-SE" sz="3600" b="1" dirty="0"/>
              <a:t> (nord-)</a:t>
            </a:r>
          </a:p>
          <a:p>
            <a:pPr algn="ctr"/>
            <a:r>
              <a:rPr lang="sv-SE" sz="3600" b="1" dirty="0" err="1"/>
              <a:t>Ij</a:t>
            </a:r>
            <a:r>
              <a:rPr lang="sv-SE" sz="3600" b="1" dirty="0"/>
              <a:t> la </a:t>
            </a:r>
            <a:r>
              <a:rPr lang="sv-SE" sz="3600" b="1" dirty="0" err="1"/>
              <a:t>aktak</a:t>
            </a:r>
            <a:r>
              <a:rPr lang="sv-SE" sz="3600" b="1" dirty="0"/>
              <a:t> </a:t>
            </a:r>
            <a:r>
              <a:rPr lang="sv-SE" sz="3600" b="1" dirty="0" err="1"/>
              <a:t>nåv</a:t>
            </a:r>
            <a:r>
              <a:rPr lang="sv-SE" sz="3600" b="1" dirty="0"/>
              <a:t> </a:t>
            </a:r>
            <a:r>
              <a:rPr lang="sv-SE" sz="3600" b="1" dirty="0" err="1"/>
              <a:t>buorre</a:t>
            </a:r>
            <a:r>
              <a:rPr lang="sv-SE" sz="3600" b="1" dirty="0"/>
              <a:t> gå dån, </a:t>
            </a:r>
            <a:r>
              <a:rPr lang="sv-SE" sz="3600" b="1" dirty="0" err="1"/>
              <a:t>gierugam</a:t>
            </a:r>
            <a:r>
              <a:rPr lang="sv-SE" sz="3600" b="1" dirty="0"/>
              <a:t> (</a:t>
            </a:r>
            <a:r>
              <a:rPr lang="sv-SE" sz="3600" b="1" dirty="0" err="1"/>
              <a:t>lule</a:t>
            </a:r>
            <a:r>
              <a:rPr lang="sv-SE" sz="3600" b="1" dirty="0"/>
              <a:t>-</a:t>
            </a:r>
            <a:r>
              <a:rPr lang="sv-SE" sz="3600" b="1" dirty="0" smtClean="0"/>
              <a:t>)</a:t>
            </a:r>
          </a:p>
          <a:p>
            <a:pPr algn="ctr"/>
            <a:r>
              <a:rPr lang="sv-SE" sz="3600" b="1" dirty="0" err="1" smtClean="0"/>
              <a:t>Ij</a:t>
            </a:r>
            <a:r>
              <a:rPr lang="sv-SE" sz="3600" b="1" dirty="0" smtClean="0"/>
              <a:t> </a:t>
            </a:r>
            <a:r>
              <a:rPr lang="sv-SE" sz="3600" b="1" dirty="0" err="1" smtClean="0"/>
              <a:t>akktak</a:t>
            </a:r>
            <a:r>
              <a:rPr lang="sv-SE" sz="3600" b="1" dirty="0" smtClean="0"/>
              <a:t> lä </a:t>
            </a:r>
            <a:r>
              <a:rPr lang="sv-SE" sz="3600" b="1" dirty="0" err="1" smtClean="0"/>
              <a:t>nåv</a:t>
            </a:r>
            <a:r>
              <a:rPr lang="sv-SE" sz="3600" b="1" dirty="0" smtClean="0"/>
              <a:t> </a:t>
            </a:r>
            <a:r>
              <a:rPr lang="sv-SE" sz="3600" b="1" dirty="0" err="1" smtClean="0"/>
              <a:t>buorre</a:t>
            </a:r>
            <a:r>
              <a:rPr lang="sv-SE" sz="3600" b="1" dirty="0" smtClean="0"/>
              <a:t> </a:t>
            </a:r>
            <a:r>
              <a:rPr lang="sv-SE" sz="3600" b="1" dirty="0" err="1" smtClean="0"/>
              <a:t>gu</a:t>
            </a:r>
            <a:r>
              <a:rPr lang="sv-SE" sz="3600" b="1" dirty="0" smtClean="0"/>
              <a:t> dån, </a:t>
            </a:r>
            <a:r>
              <a:rPr lang="sv-SE" sz="3600" b="1" dirty="0" err="1" smtClean="0"/>
              <a:t>muv</a:t>
            </a:r>
            <a:r>
              <a:rPr lang="sv-SE" sz="3600" b="1" dirty="0" smtClean="0"/>
              <a:t> </a:t>
            </a:r>
            <a:r>
              <a:rPr lang="sv-SE" sz="3600" b="1" dirty="0" err="1" smtClean="0"/>
              <a:t>gieres</a:t>
            </a:r>
            <a:r>
              <a:rPr lang="sv-SE" sz="3600" b="1" dirty="0" smtClean="0"/>
              <a:t> (</a:t>
            </a:r>
            <a:r>
              <a:rPr lang="sv-SE" sz="3600" b="1" dirty="0" err="1" smtClean="0"/>
              <a:t>pite</a:t>
            </a:r>
            <a:r>
              <a:rPr lang="sv-SE" sz="3600" b="1" dirty="0" smtClean="0"/>
              <a:t>-)</a:t>
            </a:r>
            <a:endParaRPr lang="sv-SE" sz="3600" b="1" dirty="0"/>
          </a:p>
          <a:p>
            <a:pPr algn="ctr"/>
            <a:r>
              <a:rPr lang="sv-SE" sz="3600" b="1" dirty="0" err="1"/>
              <a:t>Ij</a:t>
            </a:r>
            <a:r>
              <a:rPr lang="sv-SE" sz="3600" b="1" dirty="0"/>
              <a:t> </a:t>
            </a:r>
            <a:r>
              <a:rPr lang="sv-SE" sz="3600" b="1" dirty="0" err="1"/>
              <a:t>akttak</a:t>
            </a:r>
            <a:r>
              <a:rPr lang="sv-SE" sz="3600" b="1" dirty="0"/>
              <a:t> </a:t>
            </a:r>
            <a:r>
              <a:rPr lang="sv-SE" sz="3600" b="1" dirty="0" err="1"/>
              <a:t>leäh</a:t>
            </a:r>
            <a:r>
              <a:rPr lang="sv-SE" sz="3600" b="1" dirty="0"/>
              <a:t> </a:t>
            </a:r>
            <a:r>
              <a:rPr lang="sv-SE" sz="3600" b="1" dirty="0" err="1"/>
              <a:t>duvstie</a:t>
            </a:r>
            <a:r>
              <a:rPr lang="sv-SE" sz="3600" b="1" dirty="0"/>
              <a:t> </a:t>
            </a:r>
            <a:r>
              <a:rPr lang="sv-SE" sz="3600" b="1" dirty="0" err="1"/>
              <a:t>buöriebe</a:t>
            </a:r>
            <a:r>
              <a:rPr lang="sv-SE" sz="3600" b="1" dirty="0"/>
              <a:t>, </a:t>
            </a:r>
            <a:r>
              <a:rPr lang="sv-SE" sz="3600" b="1" dirty="0" err="1"/>
              <a:t>györagem</a:t>
            </a:r>
            <a:r>
              <a:rPr lang="sv-SE" sz="3600" b="1" dirty="0"/>
              <a:t> (</a:t>
            </a:r>
            <a:r>
              <a:rPr lang="sv-SE" sz="3600" b="1" dirty="0" err="1"/>
              <a:t>ume</a:t>
            </a:r>
            <a:r>
              <a:rPr lang="sv-SE" sz="3600" b="1" dirty="0"/>
              <a:t>-)</a:t>
            </a:r>
          </a:p>
          <a:p>
            <a:pPr algn="ctr"/>
            <a:r>
              <a:rPr lang="sv-SE" sz="3600" b="1" dirty="0" err="1"/>
              <a:t>Ij</a:t>
            </a:r>
            <a:r>
              <a:rPr lang="sv-SE" sz="3600" b="1" dirty="0"/>
              <a:t> </a:t>
            </a:r>
            <a:r>
              <a:rPr lang="sv-SE" sz="3600" b="1" dirty="0" err="1"/>
              <a:t>guhte</a:t>
            </a:r>
            <a:r>
              <a:rPr lang="sv-SE" sz="3600" b="1" dirty="0"/>
              <a:t> dan </a:t>
            </a:r>
            <a:r>
              <a:rPr lang="sv-SE" sz="3600" b="1" dirty="0" err="1"/>
              <a:t>gïemhpes</a:t>
            </a:r>
            <a:r>
              <a:rPr lang="sv-SE" sz="3600" b="1" dirty="0"/>
              <a:t> </a:t>
            </a:r>
            <a:r>
              <a:rPr lang="sv-SE" sz="3600" b="1" dirty="0" err="1"/>
              <a:t>goh</a:t>
            </a:r>
            <a:r>
              <a:rPr lang="sv-SE" sz="3600" b="1" dirty="0"/>
              <a:t> </a:t>
            </a:r>
            <a:r>
              <a:rPr lang="sv-SE" sz="3600" b="1" dirty="0" err="1" smtClean="0"/>
              <a:t>datne</a:t>
            </a:r>
            <a:r>
              <a:rPr lang="sv-SE" sz="3600" b="1" dirty="0" smtClean="0"/>
              <a:t>, </a:t>
            </a:r>
            <a:r>
              <a:rPr lang="sv-SE" sz="3600" b="1" dirty="0" err="1"/>
              <a:t>mov</a:t>
            </a:r>
            <a:r>
              <a:rPr lang="sv-SE" sz="3600" b="1" dirty="0"/>
              <a:t> </a:t>
            </a:r>
            <a:r>
              <a:rPr lang="sv-SE" sz="3600" b="1" dirty="0" err="1"/>
              <a:t>gieries</a:t>
            </a:r>
            <a:r>
              <a:rPr lang="sv-SE" sz="3600" b="1" dirty="0"/>
              <a:t> (syd-)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73980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sv-SE" sz="4800" b="1" dirty="0"/>
              <a:t>Ingång</a:t>
            </a:r>
          </a:p>
          <a:p>
            <a:pPr algn="ctr"/>
            <a:r>
              <a:rPr lang="sv-SE" sz="4800" b="1" dirty="0" err="1"/>
              <a:t>Uksa</a:t>
            </a:r>
            <a:r>
              <a:rPr lang="sv-SE" sz="4800" b="1" dirty="0"/>
              <a:t> (nord-)</a:t>
            </a:r>
          </a:p>
          <a:p>
            <a:pPr algn="ctr"/>
            <a:r>
              <a:rPr lang="sv-SE" sz="4800" b="1" dirty="0" err="1"/>
              <a:t>Sisimannam</a:t>
            </a:r>
            <a:r>
              <a:rPr lang="sv-SE" sz="4800" b="1" dirty="0"/>
              <a:t> (</a:t>
            </a:r>
            <a:r>
              <a:rPr lang="sv-SE" sz="4800" b="1" dirty="0" err="1"/>
              <a:t>lule</a:t>
            </a:r>
            <a:r>
              <a:rPr lang="sv-SE" sz="4800" b="1" dirty="0"/>
              <a:t>-</a:t>
            </a:r>
            <a:r>
              <a:rPr lang="sv-SE" sz="4800" b="1" dirty="0" smtClean="0"/>
              <a:t>)</a:t>
            </a:r>
          </a:p>
          <a:p>
            <a:pPr algn="ctr"/>
            <a:r>
              <a:rPr lang="sv-SE" sz="4800" b="1" dirty="0" err="1" smtClean="0"/>
              <a:t>Tjáŋaldak</a:t>
            </a:r>
            <a:r>
              <a:rPr lang="sv-SE" sz="4800" b="1" dirty="0" smtClean="0"/>
              <a:t> (</a:t>
            </a:r>
            <a:r>
              <a:rPr lang="sv-SE" sz="4800" b="1" dirty="0" err="1" smtClean="0"/>
              <a:t>pite</a:t>
            </a:r>
            <a:r>
              <a:rPr lang="sv-SE" sz="4800" b="1" dirty="0" smtClean="0"/>
              <a:t>-)</a:t>
            </a:r>
            <a:endParaRPr lang="sv-SE" sz="4800" b="1" dirty="0"/>
          </a:p>
          <a:p>
            <a:pPr algn="ctr"/>
            <a:r>
              <a:rPr lang="sv-SE" sz="4800" b="1" dirty="0" err="1"/>
              <a:t>Tjáŋaldahkka</a:t>
            </a:r>
            <a:r>
              <a:rPr lang="sv-SE" sz="4800" b="1" dirty="0"/>
              <a:t> (</a:t>
            </a:r>
            <a:r>
              <a:rPr lang="sv-SE" sz="4800" b="1" dirty="0" err="1"/>
              <a:t>ume</a:t>
            </a:r>
            <a:r>
              <a:rPr lang="sv-SE" sz="4800" b="1" dirty="0"/>
              <a:t>-)</a:t>
            </a:r>
          </a:p>
          <a:p>
            <a:pPr algn="ctr"/>
            <a:r>
              <a:rPr lang="sv-SE" sz="4800" b="1" dirty="0" err="1"/>
              <a:t>Tjaangeldahke</a:t>
            </a:r>
            <a:r>
              <a:rPr lang="sv-SE" sz="4800" b="1" dirty="0"/>
              <a:t> (syd-)</a:t>
            </a:r>
          </a:p>
          <a:p>
            <a:pPr algn="ctr"/>
            <a:endParaRPr lang="sv-SE" sz="4800" b="1" dirty="0"/>
          </a:p>
        </p:txBody>
      </p:sp>
    </p:spTree>
    <p:extLst>
      <p:ext uri="{BB962C8B-B14F-4D97-AF65-F5344CB8AC3E}">
        <p14:creationId xmlns:p14="http://schemas.microsoft.com/office/powerpoint/2010/main" val="3583291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sv-SE" sz="4800" b="1" dirty="0"/>
              <a:t>Inträde</a:t>
            </a:r>
          </a:p>
          <a:p>
            <a:pPr algn="ctr"/>
            <a:r>
              <a:rPr lang="sv-SE" sz="4800" b="1" dirty="0" err="1"/>
              <a:t>Sisamáksin</a:t>
            </a:r>
            <a:r>
              <a:rPr lang="sv-SE" sz="4800" b="1" dirty="0"/>
              <a:t> (nord-)</a:t>
            </a:r>
          </a:p>
          <a:p>
            <a:pPr algn="ctr"/>
            <a:r>
              <a:rPr lang="sv-SE" sz="4800" b="1" dirty="0" err="1"/>
              <a:t>Besalvismákso</a:t>
            </a:r>
            <a:r>
              <a:rPr lang="sv-SE" sz="4800" b="1" dirty="0"/>
              <a:t> (</a:t>
            </a:r>
            <a:r>
              <a:rPr lang="sv-SE" sz="4800" b="1" dirty="0" err="1" smtClean="0"/>
              <a:t>lule</a:t>
            </a:r>
            <a:r>
              <a:rPr lang="sv-SE" sz="4800" b="1" dirty="0" smtClean="0"/>
              <a:t>-)</a:t>
            </a:r>
          </a:p>
          <a:p>
            <a:pPr algn="ctr"/>
            <a:r>
              <a:rPr lang="sv-SE" sz="4800" b="1" dirty="0" err="1" smtClean="0"/>
              <a:t>Biljähttamákkso</a:t>
            </a:r>
            <a:r>
              <a:rPr lang="sv-SE" sz="4800" b="1" dirty="0" smtClean="0"/>
              <a:t> (</a:t>
            </a:r>
            <a:r>
              <a:rPr lang="sv-SE" sz="4800" b="1" dirty="0" err="1" smtClean="0"/>
              <a:t>pite</a:t>
            </a:r>
            <a:r>
              <a:rPr lang="sv-SE" sz="4800" b="1" dirty="0" smtClean="0"/>
              <a:t>-)</a:t>
            </a:r>
            <a:endParaRPr lang="sv-SE" sz="4800" b="1" dirty="0"/>
          </a:p>
          <a:p>
            <a:pPr algn="ctr"/>
            <a:r>
              <a:rPr lang="sv-SE" sz="4800" b="1" dirty="0" err="1"/>
              <a:t>Tjágŋamemákssuo</a:t>
            </a:r>
            <a:r>
              <a:rPr lang="sv-SE" sz="4800" b="1" dirty="0"/>
              <a:t> (</a:t>
            </a:r>
            <a:r>
              <a:rPr lang="sv-SE" sz="4800" b="1" dirty="0" err="1"/>
              <a:t>ume</a:t>
            </a:r>
            <a:r>
              <a:rPr lang="sv-SE" sz="4800" b="1" dirty="0"/>
              <a:t>-)</a:t>
            </a:r>
          </a:p>
          <a:p>
            <a:pPr algn="ctr"/>
            <a:r>
              <a:rPr lang="sv-SE" sz="4800" b="1" dirty="0" err="1"/>
              <a:t>Tjaangeme</a:t>
            </a:r>
            <a:r>
              <a:rPr lang="sv-SE" sz="4800" b="1" dirty="0"/>
              <a:t> </a:t>
            </a:r>
            <a:r>
              <a:rPr lang="sv-SE" sz="4800" b="1" dirty="0" err="1"/>
              <a:t>maaksoe</a:t>
            </a:r>
            <a:r>
              <a:rPr lang="sv-SE" sz="4800" b="1" dirty="0"/>
              <a:t> (syd-)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998035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sv-SE" sz="4800" b="1" dirty="0"/>
              <a:t>Jag längtar efter dig</a:t>
            </a:r>
          </a:p>
          <a:p>
            <a:pPr algn="ctr"/>
            <a:r>
              <a:rPr lang="sv-SE" sz="4800" b="1" dirty="0"/>
              <a:t>Mon </a:t>
            </a:r>
            <a:r>
              <a:rPr lang="sv-SE" sz="4800" b="1" dirty="0" err="1"/>
              <a:t>áibbašan</a:t>
            </a:r>
            <a:r>
              <a:rPr lang="sv-SE" sz="4800" b="1" dirty="0"/>
              <a:t> du (nord-)</a:t>
            </a:r>
          </a:p>
          <a:p>
            <a:pPr algn="ctr"/>
            <a:r>
              <a:rPr lang="sv-SE" sz="4800" b="1" dirty="0" err="1"/>
              <a:t>Åhtsålav</a:t>
            </a:r>
            <a:r>
              <a:rPr lang="sv-SE" sz="4800" b="1" dirty="0"/>
              <a:t> </a:t>
            </a:r>
            <a:r>
              <a:rPr lang="sv-SE" sz="4800" b="1" dirty="0" err="1"/>
              <a:t>duv</a:t>
            </a:r>
            <a:r>
              <a:rPr lang="sv-SE" sz="4800" b="1" dirty="0"/>
              <a:t> (</a:t>
            </a:r>
            <a:r>
              <a:rPr lang="sv-SE" sz="4800" b="1" dirty="0" err="1"/>
              <a:t>lule</a:t>
            </a:r>
            <a:r>
              <a:rPr lang="sv-SE" sz="4800" b="1" dirty="0"/>
              <a:t>-</a:t>
            </a:r>
            <a:r>
              <a:rPr lang="sv-SE" sz="4800" b="1" dirty="0" smtClean="0"/>
              <a:t>)</a:t>
            </a:r>
          </a:p>
          <a:p>
            <a:pPr algn="ctr"/>
            <a:r>
              <a:rPr lang="sv-SE" sz="4800" b="1" dirty="0" err="1" smtClean="0"/>
              <a:t>Åhtsålav</a:t>
            </a:r>
            <a:r>
              <a:rPr lang="sv-SE" sz="4800" b="1" dirty="0" smtClean="0"/>
              <a:t> </a:t>
            </a:r>
            <a:r>
              <a:rPr lang="sv-SE" sz="4800" b="1" dirty="0" err="1" smtClean="0"/>
              <a:t>duv</a:t>
            </a:r>
            <a:r>
              <a:rPr lang="sv-SE" sz="4800" b="1" dirty="0" smtClean="0"/>
              <a:t> (</a:t>
            </a:r>
            <a:r>
              <a:rPr lang="sv-SE" sz="4800" b="1" dirty="0" err="1" smtClean="0"/>
              <a:t>pite</a:t>
            </a:r>
            <a:r>
              <a:rPr lang="sv-SE" sz="4800" b="1" dirty="0" smtClean="0"/>
              <a:t>-)</a:t>
            </a:r>
            <a:endParaRPr lang="sv-SE" sz="4800" b="1" dirty="0"/>
          </a:p>
          <a:p>
            <a:pPr algn="ctr"/>
            <a:r>
              <a:rPr lang="sv-SE" sz="4800" b="1" dirty="0" err="1"/>
              <a:t>Uhttsalub</a:t>
            </a:r>
            <a:r>
              <a:rPr lang="sv-SE" sz="4800" b="1" dirty="0"/>
              <a:t> </a:t>
            </a:r>
            <a:r>
              <a:rPr lang="sv-SE" sz="4800" b="1" dirty="0" err="1"/>
              <a:t>duv</a:t>
            </a:r>
            <a:r>
              <a:rPr lang="sv-SE" sz="4800" b="1" dirty="0"/>
              <a:t> (</a:t>
            </a:r>
            <a:r>
              <a:rPr lang="sv-SE" sz="4800" b="1" dirty="0" err="1"/>
              <a:t>ume</a:t>
            </a:r>
            <a:r>
              <a:rPr lang="sv-SE" sz="4800" b="1" dirty="0"/>
              <a:t>-)</a:t>
            </a:r>
          </a:p>
          <a:p>
            <a:pPr algn="ctr"/>
            <a:r>
              <a:rPr lang="sv-SE" sz="4800" b="1" dirty="0"/>
              <a:t>Manne dov </a:t>
            </a:r>
            <a:r>
              <a:rPr lang="sv-SE" sz="4800" b="1" dirty="0" err="1"/>
              <a:t>mietie</a:t>
            </a:r>
            <a:r>
              <a:rPr lang="sv-SE" sz="4800" b="1" dirty="0"/>
              <a:t> </a:t>
            </a:r>
            <a:r>
              <a:rPr lang="sv-SE" sz="4800" b="1" dirty="0" err="1"/>
              <a:t>haeledem</a:t>
            </a:r>
            <a:r>
              <a:rPr lang="sv-SE" sz="4800" b="1" dirty="0"/>
              <a:t> (syd-)</a:t>
            </a:r>
          </a:p>
          <a:p>
            <a:pPr algn="ctr"/>
            <a:endParaRPr lang="sv-SE" sz="4800" b="1" dirty="0"/>
          </a:p>
        </p:txBody>
      </p:sp>
    </p:spTree>
    <p:extLst>
      <p:ext uri="{BB962C8B-B14F-4D97-AF65-F5344CB8AC3E}">
        <p14:creationId xmlns:p14="http://schemas.microsoft.com/office/powerpoint/2010/main" val="66334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ubrik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dirty="0" smtClean="0"/>
              <a:t/>
            </a:r>
            <a:br>
              <a:rPr lang="sv-SE" dirty="0" smtClean="0"/>
            </a:br>
            <a:r>
              <a:rPr lang="sv-SE" dirty="0"/>
              <a:t/>
            </a:r>
            <a:br>
              <a:rPr lang="sv-SE" dirty="0"/>
            </a:br>
            <a:r>
              <a:rPr lang="sv-SE" dirty="0" smtClean="0"/>
              <a:t/>
            </a:r>
            <a:br>
              <a:rPr lang="sv-SE" dirty="0" smtClean="0"/>
            </a:br>
            <a:r>
              <a:rPr lang="sv-SE" dirty="0"/>
              <a:t/>
            </a:r>
            <a:br>
              <a:rPr lang="sv-SE" dirty="0"/>
            </a:br>
            <a:r>
              <a:rPr lang="sv-SE" dirty="0" smtClean="0"/>
              <a:t/>
            </a:r>
            <a:br>
              <a:rPr lang="sv-SE" dirty="0" smtClean="0"/>
            </a:br>
            <a:r>
              <a:rPr lang="sv-SE" sz="5300" dirty="0" smtClean="0"/>
              <a:t>Anslagstavla</a:t>
            </a:r>
            <a:r>
              <a:rPr lang="sv-SE" sz="5300" dirty="0"/>
              <a:t/>
            </a:r>
            <a:br>
              <a:rPr lang="sv-SE" sz="5300" dirty="0"/>
            </a:br>
            <a:r>
              <a:rPr lang="sv-SE" sz="5300" dirty="0" err="1"/>
              <a:t>Almmuhandávval</a:t>
            </a:r>
            <a:r>
              <a:rPr lang="sv-SE" sz="5300" dirty="0"/>
              <a:t> (nord-)</a:t>
            </a:r>
            <a:br>
              <a:rPr lang="sv-SE" sz="5300" dirty="0"/>
            </a:br>
            <a:r>
              <a:rPr lang="sv-SE" sz="5300" dirty="0" err="1"/>
              <a:t>Guládisdábllo</a:t>
            </a:r>
            <a:r>
              <a:rPr lang="sv-SE" sz="5300" dirty="0"/>
              <a:t> (</a:t>
            </a:r>
            <a:r>
              <a:rPr lang="sv-SE" sz="5300" dirty="0" err="1" smtClean="0"/>
              <a:t>lule</a:t>
            </a:r>
            <a:r>
              <a:rPr lang="sv-SE" sz="5300" dirty="0" smtClean="0"/>
              <a:t>-)</a:t>
            </a:r>
            <a:br>
              <a:rPr lang="sv-SE" sz="5300" dirty="0" smtClean="0"/>
            </a:br>
            <a:r>
              <a:rPr lang="sv-SE" sz="5300" dirty="0" err="1" smtClean="0"/>
              <a:t>Sáhkatábblo</a:t>
            </a:r>
            <a:r>
              <a:rPr lang="sv-SE" sz="5300" dirty="0" smtClean="0"/>
              <a:t> (</a:t>
            </a:r>
            <a:r>
              <a:rPr lang="sv-SE" sz="5300" dirty="0" err="1" smtClean="0"/>
              <a:t>pite</a:t>
            </a:r>
            <a:r>
              <a:rPr lang="sv-SE" sz="5300" dirty="0" smtClean="0"/>
              <a:t>-)</a:t>
            </a:r>
            <a:r>
              <a:rPr lang="sv-SE" sz="5300" dirty="0"/>
              <a:t/>
            </a:r>
            <a:br>
              <a:rPr lang="sv-SE" sz="5300" dirty="0"/>
            </a:br>
            <a:r>
              <a:rPr lang="sv-SE" sz="5300" dirty="0" err="1"/>
              <a:t>Sáhkadáblluo</a:t>
            </a:r>
            <a:r>
              <a:rPr lang="sv-SE" sz="5300" dirty="0"/>
              <a:t> (</a:t>
            </a:r>
            <a:r>
              <a:rPr lang="sv-SE" sz="5300" dirty="0" err="1"/>
              <a:t>ume</a:t>
            </a:r>
            <a:r>
              <a:rPr lang="sv-SE" sz="5300" dirty="0"/>
              <a:t>-)</a:t>
            </a:r>
            <a:br>
              <a:rPr lang="sv-SE" sz="5300" dirty="0"/>
            </a:br>
            <a:r>
              <a:rPr lang="sv-SE" sz="5300" dirty="0" err="1"/>
              <a:t>Bïevneshtaavle</a:t>
            </a:r>
            <a:r>
              <a:rPr lang="sv-SE" sz="5300" dirty="0"/>
              <a:t> (syd-)</a:t>
            </a:r>
            <a:br>
              <a:rPr lang="sv-SE" sz="5300" dirty="0"/>
            </a:br>
            <a:endParaRPr lang="sv-SE" sz="5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sv-SE" sz="4800" b="1" dirty="0"/>
              <a:t>Jag älskar dig</a:t>
            </a:r>
          </a:p>
          <a:p>
            <a:pPr algn="ctr"/>
            <a:r>
              <a:rPr lang="sv-SE" sz="4800" b="1" dirty="0"/>
              <a:t>Mon </a:t>
            </a:r>
            <a:r>
              <a:rPr lang="sv-SE" sz="4800" b="1" dirty="0" err="1"/>
              <a:t>ráhkistan</a:t>
            </a:r>
            <a:r>
              <a:rPr lang="sv-SE" sz="4800" b="1" dirty="0"/>
              <a:t> du (nord-)</a:t>
            </a:r>
          </a:p>
          <a:p>
            <a:pPr algn="ctr"/>
            <a:r>
              <a:rPr lang="sv-SE" sz="4800" b="1" dirty="0"/>
              <a:t>Mån </a:t>
            </a:r>
            <a:r>
              <a:rPr lang="sv-SE" sz="4800" b="1" dirty="0" err="1"/>
              <a:t>ähtsáv</a:t>
            </a:r>
            <a:r>
              <a:rPr lang="sv-SE" sz="4800" b="1" dirty="0"/>
              <a:t> </a:t>
            </a:r>
            <a:r>
              <a:rPr lang="sv-SE" sz="4800" b="1" dirty="0" err="1"/>
              <a:t>duv</a:t>
            </a:r>
            <a:r>
              <a:rPr lang="sv-SE" sz="4800" b="1" dirty="0"/>
              <a:t> (</a:t>
            </a:r>
            <a:r>
              <a:rPr lang="sv-SE" sz="4800" b="1" dirty="0" err="1" smtClean="0"/>
              <a:t>lule</a:t>
            </a:r>
            <a:r>
              <a:rPr lang="sv-SE" sz="4800" b="1" dirty="0" smtClean="0"/>
              <a:t>-)</a:t>
            </a:r>
          </a:p>
          <a:p>
            <a:pPr algn="ctr"/>
            <a:r>
              <a:rPr lang="sv-SE" sz="4800" b="1" dirty="0" smtClean="0"/>
              <a:t>Mån </a:t>
            </a:r>
            <a:r>
              <a:rPr lang="sv-SE" sz="4800" b="1" dirty="0" err="1" smtClean="0"/>
              <a:t>iehtsáv</a:t>
            </a:r>
            <a:r>
              <a:rPr lang="sv-SE" sz="4800" b="1" dirty="0" smtClean="0"/>
              <a:t> </a:t>
            </a:r>
            <a:r>
              <a:rPr lang="sv-SE" sz="4800" b="1" dirty="0" err="1" smtClean="0"/>
              <a:t>duv</a:t>
            </a:r>
            <a:r>
              <a:rPr lang="sv-SE" sz="4800" b="1" dirty="0" smtClean="0"/>
              <a:t> (</a:t>
            </a:r>
            <a:r>
              <a:rPr lang="sv-SE" sz="4800" b="1" dirty="0" err="1" smtClean="0"/>
              <a:t>pite</a:t>
            </a:r>
            <a:r>
              <a:rPr lang="sv-SE" sz="4800" b="1" dirty="0" smtClean="0"/>
              <a:t>-)</a:t>
            </a:r>
            <a:endParaRPr lang="sv-SE" sz="4800" b="1" dirty="0"/>
          </a:p>
          <a:p>
            <a:pPr algn="ctr"/>
            <a:r>
              <a:rPr lang="sv-SE" sz="4800" b="1" dirty="0" err="1"/>
              <a:t>Iähtsáb</a:t>
            </a:r>
            <a:r>
              <a:rPr lang="sv-SE" sz="4800" b="1" dirty="0"/>
              <a:t> </a:t>
            </a:r>
            <a:r>
              <a:rPr lang="sv-SE" sz="4800" b="1" dirty="0" err="1"/>
              <a:t>duv</a:t>
            </a:r>
            <a:r>
              <a:rPr lang="sv-SE" sz="4800" b="1" dirty="0"/>
              <a:t> (</a:t>
            </a:r>
            <a:r>
              <a:rPr lang="sv-SE" sz="4800" b="1" dirty="0" err="1"/>
              <a:t>ume</a:t>
            </a:r>
            <a:r>
              <a:rPr lang="sv-SE" sz="4800" b="1" dirty="0"/>
              <a:t>-)</a:t>
            </a:r>
          </a:p>
          <a:p>
            <a:pPr algn="ctr"/>
            <a:r>
              <a:rPr lang="sv-SE" sz="4800" b="1" dirty="0" err="1"/>
              <a:t>Datnem</a:t>
            </a:r>
            <a:r>
              <a:rPr lang="sv-SE" sz="4800" b="1" dirty="0"/>
              <a:t> </a:t>
            </a:r>
            <a:r>
              <a:rPr lang="sv-SE" sz="4800" b="1" dirty="0" err="1" smtClean="0"/>
              <a:t>eahtsam</a:t>
            </a:r>
            <a:r>
              <a:rPr lang="sv-SE" sz="4800" b="1" dirty="0" smtClean="0"/>
              <a:t> (syd-)</a:t>
            </a:r>
            <a:endParaRPr lang="sv-SE" sz="4800" b="1" dirty="0"/>
          </a:p>
        </p:txBody>
      </p:sp>
    </p:spTree>
    <p:extLst>
      <p:ext uri="{BB962C8B-B14F-4D97-AF65-F5344CB8AC3E}">
        <p14:creationId xmlns:p14="http://schemas.microsoft.com/office/powerpoint/2010/main" val="292932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sv-SE" sz="4800" b="1" dirty="0"/>
              <a:t>Jag är så trött</a:t>
            </a:r>
          </a:p>
          <a:p>
            <a:pPr algn="ctr"/>
            <a:r>
              <a:rPr lang="sv-SE" sz="4800" b="1" dirty="0" err="1"/>
              <a:t>Lean</a:t>
            </a:r>
            <a:r>
              <a:rPr lang="sv-SE" sz="4800" b="1" dirty="0"/>
              <a:t> nu </a:t>
            </a:r>
            <a:r>
              <a:rPr lang="sv-SE" sz="4800" b="1" dirty="0" err="1"/>
              <a:t>váibbas</a:t>
            </a:r>
            <a:r>
              <a:rPr lang="sv-SE" sz="4800" b="1" dirty="0"/>
              <a:t> (nord-)</a:t>
            </a:r>
          </a:p>
          <a:p>
            <a:pPr algn="ctr"/>
            <a:r>
              <a:rPr lang="sv-SE" sz="4800" b="1" dirty="0"/>
              <a:t>Mån lav </a:t>
            </a:r>
            <a:r>
              <a:rPr lang="sv-SE" sz="4800" b="1" dirty="0" err="1"/>
              <a:t>nåv</a:t>
            </a:r>
            <a:r>
              <a:rPr lang="sv-SE" sz="4800" b="1" dirty="0"/>
              <a:t> </a:t>
            </a:r>
            <a:r>
              <a:rPr lang="sv-SE" sz="4800" b="1" dirty="0" err="1"/>
              <a:t>vájbas</a:t>
            </a:r>
            <a:r>
              <a:rPr lang="sv-SE" sz="4800" b="1" dirty="0"/>
              <a:t> (</a:t>
            </a:r>
            <a:r>
              <a:rPr lang="sv-SE" sz="4800" b="1" dirty="0" err="1" smtClean="0"/>
              <a:t>lule</a:t>
            </a:r>
            <a:r>
              <a:rPr lang="sv-SE" sz="4800" b="1" dirty="0" smtClean="0"/>
              <a:t>-)</a:t>
            </a:r>
          </a:p>
          <a:p>
            <a:pPr algn="ctr"/>
            <a:r>
              <a:rPr lang="sv-SE" sz="4800" b="1" dirty="0" smtClean="0"/>
              <a:t>Mån </a:t>
            </a:r>
            <a:r>
              <a:rPr lang="sv-SE" sz="4800" b="1" dirty="0" err="1" smtClean="0"/>
              <a:t>läv</a:t>
            </a:r>
            <a:r>
              <a:rPr lang="sv-SE" sz="4800" b="1" dirty="0" smtClean="0"/>
              <a:t> </a:t>
            </a:r>
            <a:r>
              <a:rPr lang="sv-SE" sz="4800" b="1" dirty="0" err="1" smtClean="0"/>
              <a:t>nåv</a:t>
            </a:r>
            <a:r>
              <a:rPr lang="sv-SE" sz="4800" b="1" dirty="0" smtClean="0"/>
              <a:t> </a:t>
            </a:r>
            <a:r>
              <a:rPr lang="sv-SE" sz="4800" b="1" dirty="0" err="1" smtClean="0"/>
              <a:t>vájbas</a:t>
            </a:r>
            <a:r>
              <a:rPr lang="sv-SE" sz="4800" b="1" dirty="0" smtClean="0"/>
              <a:t> (</a:t>
            </a:r>
            <a:r>
              <a:rPr lang="sv-SE" sz="4800" b="1" dirty="0" err="1" smtClean="0"/>
              <a:t>pite</a:t>
            </a:r>
            <a:r>
              <a:rPr lang="sv-SE" sz="4800" b="1" dirty="0" smtClean="0"/>
              <a:t>-)</a:t>
            </a:r>
            <a:endParaRPr lang="sv-SE" sz="4800" b="1" dirty="0"/>
          </a:p>
          <a:p>
            <a:pPr algn="ctr"/>
            <a:r>
              <a:rPr lang="sv-SE" sz="4800" b="1" dirty="0" err="1"/>
              <a:t>Månna</a:t>
            </a:r>
            <a:r>
              <a:rPr lang="sv-SE" sz="4800" b="1" dirty="0"/>
              <a:t> </a:t>
            </a:r>
            <a:r>
              <a:rPr lang="sv-SE" sz="4800" b="1" dirty="0" err="1"/>
              <a:t>leäb</a:t>
            </a:r>
            <a:r>
              <a:rPr lang="sv-SE" sz="4800" b="1" dirty="0"/>
              <a:t> dan </a:t>
            </a:r>
            <a:r>
              <a:rPr lang="sv-SE" sz="4800" b="1" dirty="0" err="1"/>
              <a:t>sïjluos</a:t>
            </a:r>
            <a:r>
              <a:rPr lang="sv-SE" sz="4800" b="1" dirty="0"/>
              <a:t> (</a:t>
            </a:r>
            <a:r>
              <a:rPr lang="sv-SE" sz="4800" b="1" dirty="0" err="1"/>
              <a:t>ume</a:t>
            </a:r>
            <a:r>
              <a:rPr lang="sv-SE" sz="4800" b="1" dirty="0"/>
              <a:t>-)</a:t>
            </a:r>
          </a:p>
          <a:p>
            <a:pPr algn="ctr"/>
            <a:r>
              <a:rPr lang="sv-SE" sz="4800" b="1" dirty="0"/>
              <a:t>Manne dan </a:t>
            </a:r>
            <a:r>
              <a:rPr lang="sv-SE" sz="4800" b="1" dirty="0" err="1"/>
              <a:t>nahkeren</a:t>
            </a:r>
            <a:r>
              <a:rPr lang="sv-SE" sz="4800" b="1" dirty="0"/>
              <a:t> (syd-)</a:t>
            </a:r>
          </a:p>
          <a:p>
            <a:pPr algn="ctr"/>
            <a:endParaRPr lang="sv-SE" sz="4800" b="1" dirty="0"/>
          </a:p>
        </p:txBody>
      </p:sp>
    </p:spTree>
    <p:extLst>
      <p:ext uri="{BB962C8B-B14F-4D97-AF65-F5344CB8AC3E}">
        <p14:creationId xmlns:p14="http://schemas.microsoft.com/office/powerpoint/2010/main" val="579240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sv-SE" sz="4800" b="1" dirty="0"/>
              <a:t>Kväll</a:t>
            </a:r>
          </a:p>
          <a:p>
            <a:pPr algn="ctr"/>
            <a:r>
              <a:rPr lang="sv-SE" sz="4800" b="1" dirty="0" err="1" smtClean="0"/>
              <a:t>Eahket</a:t>
            </a:r>
            <a:r>
              <a:rPr lang="sv-SE" sz="4800" b="1" dirty="0" smtClean="0"/>
              <a:t> </a:t>
            </a:r>
            <a:r>
              <a:rPr lang="sv-SE" sz="4800" b="1" dirty="0"/>
              <a:t>(nord-)</a:t>
            </a:r>
          </a:p>
          <a:p>
            <a:pPr algn="ctr"/>
            <a:r>
              <a:rPr lang="sv-SE" sz="4800" b="1" dirty="0" err="1"/>
              <a:t>Iehket</a:t>
            </a:r>
            <a:r>
              <a:rPr lang="sv-SE" sz="4800" b="1" dirty="0"/>
              <a:t> (</a:t>
            </a:r>
            <a:r>
              <a:rPr lang="sv-SE" sz="4800" b="1" dirty="0" err="1"/>
              <a:t>lule</a:t>
            </a:r>
            <a:r>
              <a:rPr lang="sv-SE" sz="4800" b="1" dirty="0"/>
              <a:t>-</a:t>
            </a:r>
            <a:r>
              <a:rPr lang="sv-SE" sz="4800" b="1" dirty="0" smtClean="0"/>
              <a:t>)</a:t>
            </a:r>
          </a:p>
          <a:p>
            <a:pPr algn="ctr"/>
            <a:r>
              <a:rPr lang="sv-SE" sz="4800" b="1" dirty="0" err="1" smtClean="0"/>
              <a:t>Iehket</a:t>
            </a:r>
            <a:r>
              <a:rPr lang="sv-SE" sz="4800" b="1" dirty="0" smtClean="0"/>
              <a:t> (</a:t>
            </a:r>
            <a:r>
              <a:rPr lang="sv-SE" sz="4800" b="1" dirty="0" err="1" smtClean="0"/>
              <a:t>pite</a:t>
            </a:r>
            <a:r>
              <a:rPr lang="sv-SE" sz="4800" b="1" dirty="0" smtClean="0"/>
              <a:t>-)</a:t>
            </a:r>
            <a:endParaRPr lang="sv-SE" sz="4800" b="1" dirty="0"/>
          </a:p>
          <a:p>
            <a:pPr algn="ctr"/>
            <a:r>
              <a:rPr lang="sv-SE" sz="4800" b="1" dirty="0" err="1"/>
              <a:t>Iehkiede</a:t>
            </a:r>
            <a:r>
              <a:rPr lang="sv-SE" sz="4800" b="1" dirty="0"/>
              <a:t> (</a:t>
            </a:r>
            <a:r>
              <a:rPr lang="sv-SE" sz="4800" b="1" dirty="0" err="1"/>
              <a:t>ume</a:t>
            </a:r>
            <a:r>
              <a:rPr lang="sv-SE" sz="4800" b="1" dirty="0"/>
              <a:t>-)</a:t>
            </a:r>
          </a:p>
          <a:p>
            <a:pPr algn="ctr"/>
            <a:r>
              <a:rPr lang="sv-SE" sz="4800" b="1" dirty="0" err="1"/>
              <a:t>Iehkede</a:t>
            </a:r>
            <a:r>
              <a:rPr lang="sv-SE" sz="4800" b="1" dirty="0"/>
              <a:t> (syd-)</a:t>
            </a:r>
          </a:p>
        </p:txBody>
      </p:sp>
    </p:spTree>
    <p:extLst>
      <p:ext uri="{BB962C8B-B14F-4D97-AF65-F5344CB8AC3E}">
        <p14:creationId xmlns:p14="http://schemas.microsoft.com/office/powerpoint/2010/main" val="1234426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sv-SE" sz="4800" b="1" dirty="0"/>
              <a:t>Källsortering</a:t>
            </a:r>
          </a:p>
          <a:p>
            <a:pPr algn="ctr"/>
            <a:r>
              <a:rPr lang="sv-SE" sz="4800" b="1" dirty="0" err="1"/>
              <a:t>Roaskečuoldin</a:t>
            </a:r>
            <a:r>
              <a:rPr lang="sv-SE" sz="4800" b="1" dirty="0"/>
              <a:t> (nord-)</a:t>
            </a:r>
          </a:p>
          <a:p>
            <a:pPr algn="ctr"/>
            <a:r>
              <a:rPr lang="sv-SE" sz="4800" b="1" dirty="0" err="1"/>
              <a:t>Ruhketjuolldem</a:t>
            </a:r>
            <a:r>
              <a:rPr lang="sv-SE" sz="4800" b="1" dirty="0"/>
              <a:t> (</a:t>
            </a:r>
            <a:r>
              <a:rPr lang="sv-SE" sz="4800" b="1" dirty="0" err="1"/>
              <a:t>lule</a:t>
            </a:r>
            <a:r>
              <a:rPr lang="sv-SE" sz="4800" b="1" dirty="0"/>
              <a:t>-</a:t>
            </a:r>
            <a:r>
              <a:rPr lang="sv-SE" sz="4800" b="1" dirty="0" smtClean="0"/>
              <a:t>)</a:t>
            </a:r>
          </a:p>
          <a:p>
            <a:pPr algn="ctr"/>
            <a:r>
              <a:rPr lang="sv-SE" sz="4800" b="1" dirty="0" err="1" smtClean="0"/>
              <a:t>Russkotjuälldem</a:t>
            </a:r>
            <a:r>
              <a:rPr lang="sv-SE" sz="4800" b="1" dirty="0" smtClean="0"/>
              <a:t> (</a:t>
            </a:r>
            <a:r>
              <a:rPr lang="sv-SE" sz="4800" b="1" dirty="0" err="1" smtClean="0"/>
              <a:t>pite</a:t>
            </a:r>
            <a:r>
              <a:rPr lang="sv-SE" sz="4800" b="1" dirty="0" smtClean="0"/>
              <a:t>-)</a:t>
            </a:r>
            <a:endParaRPr lang="sv-SE" sz="4800" b="1" dirty="0"/>
          </a:p>
          <a:p>
            <a:pPr algn="ctr"/>
            <a:r>
              <a:rPr lang="sv-SE" sz="4800" b="1" dirty="0" err="1"/>
              <a:t>Rásskietjuölddieme</a:t>
            </a:r>
            <a:r>
              <a:rPr lang="sv-SE" sz="4800" b="1" dirty="0"/>
              <a:t> (</a:t>
            </a:r>
            <a:r>
              <a:rPr lang="sv-SE" sz="4800" b="1" dirty="0" err="1"/>
              <a:t>ume</a:t>
            </a:r>
            <a:r>
              <a:rPr lang="sv-SE" sz="4800" b="1" dirty="0"/>
              <a:t>-)</a:t>
            </a:r>
          </a:p>
          <a:p>
            <a:pPr algn="ctr"/>
            <a:r>
              <a:rPr lang="sv-SE" sz="4800" b="1" dirty="0" err="1"/>
              <a:t>Raateveesmeme</a:t>
            </a:r>
            <a:r>
              <a:rPr lang="sv-SE" sz="4800" b="1" dirty="0"/>
              <a:t> (syd-)</a:t>
            </a:r>
          </a:p>
        </p:txBody>
      </p:sp>
    </p:spTree>
    <p:extLst>
      <p:ext uri="{BB962C8B-B14F-4D97-AF65-F5344CB8AC3E}">
        <p14:creationId xmlns:p14="http://schemas.microsoft.com/office/powerpoint/2010/main" val="520649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sv-SE" sz="4800" b="1" dirty="0"/>
              <a:t>Kök</a:t>
            </a:r>
          </a:p>
          <a:p>
            <a:pPr algn="ctr"/>
            <a:r>
              <a:rPr lang="sv-SE" sz="4800" b="1" dirty="0" err="1"/>
              <a:t>Gevke</a:t>
            </a:r>
            <a:r>
              <a:rPr lang="sv-SE" sz="4800" b="1" dirty="0"/>
              <a:t> (nord-)</a:t>
            </a:r>
          </a:p>
          <a:p>
            <a:pPr algn="ctr"/>
            <a:r>
              <a:rPr lang="sv-SE" sz="4800" b="1" dirty="0" err="1"/>
              <a:t>Tjiehka</a:t>
            </a:r>
            <a:r>
              <a:rPr lang="sv-SE" sz="4800" b="1" dirty="0"/>
              <a:t> (</a:t>
            </a:r>
            <a:r>
              <a:rPr lang="sv-SE" sz="4800" b="1" dirty="0" err="1"/>
              <a:t>lule</a:t>
            </a:r>
            <a:r>
              <a:rPr lang="sv-SE" sz="4800" b="1" dirty="0"/>
              <a:t>-</a:t>
            </a:r>
            <a:r>
              <a:rPr lang="sv-SE" sz="4800" b="1" dirty="0" smtClean="0"/>
              <a:t>)</a:t>
            </a:r>
          </a:p>
          <a:p>
            <a:pPr algn="ctr"/>
            <a:r>
              <a:rPr lang="sv-SE" sz="4800" b="1" dirty="0" err="1" smtClean="0"/>
              <a:t>Tjöhki</a:t>
            </a:r>
            <a:r>
              <a:rPr lang="sv-SE" sz="4800" b="1" dirty="0" smtClean="0"/>
              <a:t> (</a:t>
            </a:r>
            <a:r>
              <a:rPr lang="sv-SE" sz="4800" b="1" dirty="0" err="1" smtClean="0"/>
              <a:t>pite</a:t>
            </a:r>
            <a:r>
              <a:rPr lang="sv-SE" sz="4800" b="1" dirty="0" smtClean="0"/>
              <a:t>-)</a:t>
            </a:r>
            <a:endParaRPr lang="sv-SE" sz="4800" b="1" dirty="0"/>
          </a:p>
          <a:p>
            <a:pPr algn="ctr"/>
            <a:r>
              <a:rPr lang="sv-SE" sz="4800" b="1" dirty="0" err="1"/>
              <a:t>Tjyöhka</a:t>
            </a:r>
            <a:r>
              <a:rPr lang="sv-SE" sz="4800" b="1" dirty="0"/>
              <a:t> (</a:t>
            </a:r>
            <a:r>
              <a:rPr lang="sv-SE" sz="4800" b="1" dirty="0" err="1"/>
              <a:t>ume</a:t>
            </a:r>
            <a:r>
              <a:rPr lang="sv-SE" sz="4800" b="1" dirty="0"/>
              <a:t>-)</a:t>
            </a:r>
          </a:p>
          <a:p>
            <a:pPr algn="ctr"/>
            <a:r>
              <a:rPr lang="sv-SE" sz="4800" b="1" dirty="0" err="1"/>
              <a:t>Tjöövke</a:t>
            </a:r>
            <a:r>
              <a:rPr lang="sv-SE" sz="4800" b="1" dirty="0"/>
              <a:t> (syd-)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871746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sv-SE" sz="4800" b="1" dirty="0"/>
              <a:t>Lekrum</a:t>
            </a:r>
          </a:p>
          <a:p>
            <a:pPr algn="ctr"/>
            <a:r>
              <a:rPr lang="sv-SE" sz="4800" b="1" dirty="0" err="1"/>
              <a:t>Stoahkanlatnja</a:t>
            </a:r>
            <a:r>
              <a:rPr lang="sv-SE" sz="4800" b="1" dirty="0"/>
              <a:t> (nord-)</a:t>
            </a:r>
          </a:p>
          <a:p>
            <a:pPr algn="ctr"/>
            <a:r>
              <a:rPr lang="sv-SE" sz="4800" b="1" dirty="0" err="1"/>
              <a:t>Ståhkamladnja</a:t>
            </a:r>
            <a:r>
              <a:rPr lang="sv-SE" sz="4800" b="1" dirty="0"/>
              <a:t> (</a:t>
            </a:r>
            <a:r>
              <a:rPr lang="sv-SE" sz="4800" b="1" dirty="0" err="1"/>
              <a:t>lule</a:t>
            </a:r>
            <a:r>
              <a:rPr lang="sv-SE" sz="4800" b="1" dirty="0"/>
              <a:t>-</a:t>
            </a:r>
            <a:r>
              <a:rPr lang="sv-SE" sz="4800" b="1" dirty="0" smtClean="0"/>
              <a:t>)</a:t>
            </a:r>
          </a:p>
          <a:p>
            <a:pPr algn="ctr"/>
            <a:r>
              <a:rPr lang="sv-SE" sz="4800" b="1" dirty="0" err="1" smtClean="0"/>
              <a:t>Ståhkåmrumma</a:t>
            </a:r>
            <a:r>
              <a:rPr lang="sv-SE" sz="4800" b="1" dirty="0" smtClean="0"/>
              <a:t> (</a:t>
            </a:r>
            <a:r>
              <a:rPr lang="sv-SE" sz="4800" b="1" dirty="0" err="1" smtClean="0"/>
              <a:t>pite</a:t>
            </a:r>
            <a:r>
              <a:rPr lang="sv-SE" sz="4800" b="1" dirty="0" smtClean="0"/>
              <a:t>-)</a:t>
            </a:r>
            <a:endParaRPr lang="sv-SE" sz="4800" b="1" dirty="0"/>
          </a:p>
          <a:p>
            <a:pPr algn="ctr"/>
            <a:r>
              <a:rPr lang="sv-SE" sz="4800" b="1" dirty="0" err="1"/>
              <a:t>Ståhkameladnja</a:t>
            </a:r>
            <a:r>
              <a:rPr lang="sv-SE" sz="4800" b="1" dirty="0"/>
              <a:t> (</a:t>
            </a:r>
            <a:r>
              <a:rPr lang="sv-SE" sz="4800" b="1" dirty="0" err="1"/>
              <a:t>ume</a:t>
            </a:r>
            <a:r>
              <a:rPr lang="sv-SE" sz="4800" b="1" dirty="0"/>
              <a:t>-)</a:t>
            </a:r>
          </a:p>
          <a:p>
            <a:pPr algn="ctr"/>
            <a:r>
              <a:rPr lang="sv-SE" sz="4800" b="1" dirty="0" err="1" smtClean="0"/>
              <a:t>Stååketjïehtjele</a:t>
            </a:r>
            <a:r>
              <a:rPr lang="sv-SE" sz="4800" b="1" dirty="0" smtClean="0"/>
              <a:t> </a:t>
            </a:r>
            <a:r>
              <a:rPr lang="sv-SE" sz="4800" b="1" dirty="0"/>
              <a:t>(syd-)</a:t>
            </a:r>
          </a:p>
          <a:p>
            <a:pPr algn="ctr"/>
            <a:endParaRPr lang="sv-SE" sz="4800" b="1" dirty="0"/>
          </a:p>
        </p:txBody>
      </p:sp>
    </p:spTree>
    <p:extLst>
      <p:ext uri="{BB962C8B-B14F-4D97-AF65-F5344CB8AC3E}">
        <p14:creationId xmlns:p14="http://schemas.microsoft.com/office/powerpoint/2010/main" val="3338982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sv-SE" sz="4800" b="1" dirty="0"/>
              <a:t>Matsal</a:t>
            </a:r>
          </a:p>
          <a:p>
            <a:pPr algn="ctr"/>
            <a:r>
              <a:rPr lang="sv-SE" sz="4800" b="1" dirty="0" err="1"/>
              <a:t>Boradanlatnja</a:t>
            </a:r>
            <a:r>
              <a:rPr lang="sv-SE" sz="4800" b="1" dirty="0"/>
              <a:t> (nord-)</a:t>
            </a:r>
          </a:p>
          <a:p>
            <a:pPr algn="ctr"/>
            <a:r>
              <a:rPr lang="sv-SE" sz="4800" b="1" dirty="0" err="1"/>
              <a:t>Bårråmladnja</a:t>
            </a:r>
            <a:r>
              <a:rPr lang="sv-SE" sz="4800" b="1" dirty="0"/>
              <a:t> (</a:t>
            </a:r>
            <a:r>
              <a:rPr lang="sv-SE" sz="4800" b="1" dirty="0" err="1"/>
              <a:t>lule</a:t>
            </a:r>
            <a:r>
              <a:rPr lang="sv-SE" sz="4800" b="1" dirty="0"/>
              <a:t>-</a:t>
            </a:r>
            <a:r>
              <a:rPr lang="sv-SE" sz="4800" b="1" dirty="0" smtClean="0"/>
              <a:t>)</a:t>
            </a:r>
          </a:p>
          <a:p>
            <a:pPr algn="ctr"/>
            <a:r>
              <a:rPr lang="sv-SE" sz="4800" b="1" dirty="0" err="1" smtClean="0"/>
              <a:t>Bårråmrumma</a:t>
            </a:r>
            <a:r>
              <a:rPr lang="sv-SE" sz="4800" b="1" dirty="0" smtClean="0"/>
              <a:t> (</a:t>
            </a:r>
            <a:r>
              <a:rPr lang="sv-SE" sz="4800" b="1" dirty="0" err="1" smtClean="0"/>
              <a:t>pite</a:t>
            </a:r>
            <a:r>
              <a:rPr lang="sv-SE" sz="4800" b="1" dirty="0" smtClean="0"/>
              <a:t>-)</a:t>
            </a:r>
            <a:endParaRPr lang="sv-SE" sz="4800" b="1" dirty="0"/>
          </a:p>
          <a:p>
            <a:pPr algn="ctr"/>
            <a:r>
              <a:rPr lang="sv-SE" sz="4800" b="1" dirty="0" err="1"/>
              <a:t>Bårrameladnja</a:t>
            </a:r>
            <a:r>
              <a:rPr lang="sv-SE" sz="4800" b="1" dirty="0"/>
              <a:t> (</a:t>
            </a:r>
            <a:r>
              <a:rPr lang="sv-SE" sz="4800" b="1" dirty="0" err="1"/>
              <a:t>ume</a:t>
            </a:r>
            <a:r>
              <a:rPr lang="sv-SE" sz="4800" b="1" dirty="0"/>
              <a:t>-)</a:t>
            </a:r>
          </a:p>
          <a:p>
            <a:pPr algn="ctr"/>
            <a:r>
              <a:rPr lang="sv-SE" sz="4800" b="1" dirty="0" err="1"/>
              <a:t>Byöpmedssavka</a:t>
            </a:r>
            <a:r>
              <a:rPr lang="sv-SE" sz="4800" b="1" dirty="0"/>
              <a:t> (syd-)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13027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sv-SE" sz="4800" b="1" dirty="0"/>
              <a:t>Morgon</a:t>
            </a:r>
          </a:p>
          <a:p>
            <a:pPr algn="ctr"/>
            <a:r>
              <a:rPr lang="sv-SE" sz="4800" b="1" dirty="0" err="1" smtClean="0"/>
              <a:t>Iđit</a:t>
            </a:r>
            <a:r>
              <a:rPr lang="sv-SE" sz="4800" b="1" dirty="0" smtClean="0"/>
              <a:t> </a:t>
            </a:r>
            <a:r>
              <a:rPr lang="sv-SE" sz="4800" b="1" dirty="0"/>
              <a:t>(nord-)</a:t>
            </a:r>
          </a:p>
          <a:p>
            <a:pPr algn="ctr"/>
            <a:r>
              <a:rPr lang="sv-SE" sz="4800" b="1" dirty="0"/>
              <a:t>Idet (</a:t>
            </a:r>
            <a:r>
              <a:rPr lang="sv-SE" sz="4800" b="1" dirty="0" err="1"/>
              <a:t>lule</a:t>
            </a:r>
            <a:r>
              <a:rPr lang="sv-SE" sz="4800" b="1" dirty="0"/>
              <a:t>-</a:t>
            </a:r>
            <a:r>
              <a:rPr lang="sv-SE" sz="4800" b="1" dirty="0" smtClean="0"/>
              <a:t>)</a:t>
            </a:r>
          </a:p>
          <a:p>
            <a:pPr algn="ctr"/>
            <a:r>
              <a:rPr lang="sv-SE" sz="4800" b="1" dirty="0" err="1" smtClean="0"/>
              <a:t>Árrat</a:t>
            </a:r>
            <a:r>
              <a:rPr lang="sv-SE" sz="4800" b="1" dirty="0" smtClean="0"/>
              <a:t> (</a:t>
            </a:r>
            <a:r>
              <a:rPr lang="sv-SE" sz="4800" b="1" dirty="0" err="1" smtClean="0"/>
              <a:t>pite</a:t>
            </a:r>
            <a:r>
              <a:rPr lang="sv-SE" sz="4800" b="1" dirty="0" smtClean="0"/>
              <a:t>-)</a:t>
            </a:r>
            <a:endParaRPr lang="sv-SE" sz="4800" b="1" dirty="0"/>
          </a:p>
          <a:p>
            <a:pPr algn="ctr"/>
            <a:r>
              <a:rPr lang="sv-SE" sz="4800" b="1" dirty="0" smtClean="0"/>
              <a:t> </a:t>
            </a:r>
            <a:r>
              <a:rPr lang="sv-SE" sz="4800" b="1" dirty="0" err="1" smtClean="0"/>
              <a:t>Árrade</a:t>
            </a:r>
            <a:r>
              <a:rPr lang="sv-SE" sz="4800" b="1" dirty="0" smtClean="0"/>
              <a:t> </a:t>
            </a:r>
            <a:r>
              <a:rPr lang="sv-SE" sz="4800" b="1" dirty="0"/>
              <a:t>(</a:t>
            </a:r>
            <a:r>
              <a:rPr lang="sv-SE" sz="4800" b="1" dirty="0" err="1"/>
              <a:t>ume</a:t>
            </a:r>
            <a:r>
              <a:rPr lang="sv-SE" sz="4800" b="1" dirty="0"/>
              <a:t>-)</a:t>
            </a:r>
          </a:p>
          <a:p>
            <a:pPr algn="ctr"/>
            <a:r>
              <a:rPr lang="sv-SE" sz="4800" b="1" dirty="0" err="1"/>
              <a:t>Aerede</a:t>
            </a:r>
            <a:r>
              <a:rPr lang="sv-SE" sz="4800" b="1" dirty="0"/>
              <a:t> (syd-)</a:t>
            </a:r>
          </a:p>
          <a:p>
            <a:pPr algn="ctr"/>
            <a:endParaRPr lang="sv-SE" sz="4800" b="1" dirty="0"/>
          </a:p>
        </p:txBody>
      </p:sp>
    </p:spTree>
    <p:extLst>
      <p:ext uri="{BB962C8B-B14F-4D97-AF65-F5344CB8AC3E}">
        <p14:creationId xmlns:p14="http://schemas.microsoft.com/office/powerpoint/2010/main" val="2598315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sv-SE" sz="4800" b="1" dirty="0"/>
              <a:t>Möte pågår</a:t>
            </a:r>
          </a:p>
          <a:p>
            <a:pPr algn="ctr"/>
            <a:r>
              <a:rPr lang="sv-SE" sz="4800" b="1" dirty="0" err="1"/>
              <a:t>Čoahkkin</a:t>
            </a:r>
            <a:r>
              <a:rPr lang="sv-SE" sz="4800" b="1" dirty="0"/>
              <a:t> (nord-)</a:t>
            </a:r>
          </a:p>
          <a:p>
            <a:pPr algn="ctr"/>
            <a:r>
              <a:rPr lang="sv-SE" sz="4800" b="1" dirty="0" err="1"/>
              <a:t>Tjåhkanibme</a:t>
            </a:r>
            <a:r>
              <a:rPr lang="sv-SE" sz="4800" b="1" dirty="0"/>
              <a:t> (</a:t>
            </a:r>
            <a:r>
              <a:rPr lang="sv-SE" sz="4800" b="1" dirty="0" err="1"/>
              <a:t>lule</a:t>
            </a:r>
            <a:r>
              <a:rPr lang="sv-SE" sz="4800" b="1" dirty="0"/>
              <a:t>-</a:t>
            </a:r>
            <a:r>
              <a:rPr lang="sv-SE" sz="4800" b="1" dirty="0" smtClean="0"/>
              <a:t>)</a:t>
            </a:r>
          </a:p>
          <a:p>
            <a:pPr algn="ctr"/>
            <a:r>
              <a:rPr lang="sv-SE" sz="4800" b="1" dirty="0" err="1" smtClean="0"/>
              <a:t>Tjåhkånibme</a:t>
            </a:r>
            <a:r>
              <a:rPr lang="sv-SE" sz="4800" b="1" dirty="0" smtClean="0"/>
              <a:t> lä (</a:t>
            </a:r>
            <a:r>
              <a:rPr lang="sv-SE" sz="4800" b="1" dirty="0" err="1" smtClean="0"/>
              <a:t>pite</a:t>
            </a:r>
            <a:r>
              <a:rPr lang="sv-SE" sz="4800" b="1" dirty="0" smtClean="0"/>
              <a:t>-)</a:t>
            </a:r>
            <a:endParaRPr lang="sv-SE" sz="4800" b="1" dirty="0"/>
          </a:p>
          <a:p>
            <a:pPr algn="ctr"/>
            <a:r>
              <a:rPr lang="sv-SE" sz="4800" b="1" dirty="0" err="1" smtClean="0"/>
              <a:t>Tjåhkaniebmie</a:t>
            </a:r>
            <a:r>
              <a:rPr lang="sv-SE" sz="4800" b="1" dirty="0" smtClean="0"/>
              <a:t> </a:t>
            </a:r>
            <a:r>
              <a:rPr lang="sv-SE" sz="4800" b="1" dirty="0" err="1"/>
              <a:t>leä</a:t>
            </a:r>
            <a:r>
              <a:rPr lang="sv-SE" sz="4800" b="1" dirty="0"/>
              <a:t> (</a:t>
            </a:r>
            <a:r>
              <a:rPr lang="sv-SE" sz="4800" b="1" dirty="0" err="1"/>
              <a:t>ume</a:t>
            </a:r>
            <a:r>
              <a:rPr lang="sv-SE" sz="4800" b="1" dirty="0"/>
              <a:t>-)</a:t>
            </a:r>
          </a:p>
          <a:p>
            <a:pPr algn="ctr"/>
            <a:r>
              <a:rPr lang="sv-SE" sz="4800" b="1" dirty="0" err="1"/>
              <a:t>Daelie</a:t>
            </a:r>
            <a:r>
              <a:rPr lang="sv-SE" sz="4800" b="1" dirty="0"/>
              <a:t> </a:t>
            </a:r>
            <a:r>
              <a:rPr lang="sv-SE" sz="4800" b="1" dirty="0" err="1"/>
              <a:t>tjåanghkoe</a:t>
            </a:r>
            <a:r>
              <a:rPr lang="sv-SE" sz="4800" b="1" dirty="0"/>
              <a:t> (syd-)</a:t>
            </a:r>
          </a:p>
          <a:p>
            <a:pPr algn="ctr"/>
            <a:r>
              <a:rPr lang="sv-SE" sz="4800" b="1" dirty="0"/>
              <a:t> 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9384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sv-SE" sz="4800" b="1" dirty="0"/>
              <a:t>Natt</a:t>
            </a:r>
          </a:p>
          <a:p>
            <a:pPr algn="ctr"/>
            <a:r>
              <a:rPr lang="sv-SE" sz="4800" b="1" dirty="0" err="1"/>
              <a:t>Idja</a:t>
            </a:r>
            <a:r>
              <a:rPr lang="sv-SE" sz="4800" b="1" dirty="0"/>
              <a:t> (nord-)</a:t>
            </a:r>
          </a:p>
          <a:p>
            <a:pPr algn="ctr"/>
            <a:r>
              <a:rPr lang="sv-SE" sz="4800" b="1" dirty="0" err="1"/>
              <a:t>Idja</a:t>
            </a:r>
            <a:r>
              <a:rPr lang="sv-SE" sz="4800" b="1" dirty="0"/>
              <a:t> (</a:t>
            </a:r>
            <a:r>
              <a:rPr lang="sv-SE" sz="4800" b="1" dirty="0" err="1"/>
              <a:t>lule</a:t>
            </a:r>
            <a:r>
              <a:rPr lang="sv-SE" sz="4800" b="1" dirty="0"/>
              <a:t>-</a:t>
            </a:r>
            <a:r>
              <a:rPr lang="sv-SE" sz="4800" b="1" dirty="0" smtClean="0"/>
              <a:t>)</a:t>
            </a:r>
          </a:p>
          <a:p>
            <a:pPr algn="ctr"/>
            <a:r>
              <a:rPr lang="sv-SE" sz="4800" b="1" dirty="0" err="1" smtClean="0"/>
              <a:t>Ijja</a:t>
            </a:r>
            <a:r>
              <a:rPr lang="sv-SE" sz="4800" b="1" dirty="0" smtClean="0"/>
              <a:t> (</a:t>
            </a:r>
            <a:r>
              <a:rPr lang="sv-SE" sz="4800" b="1" dirty="0" err="1" smtClean="0"/>
              <a:t>pite</a:t>
            </a:r>
            <a:r>
              <a:rPr lang="sv-SE" sz="4800" b="1" dirty="0" smtClean="0"/>
              <a:t>-)</a:t>
            </a:r>
            <a:endParaRPr lang="sv-SE" sz="4800" b="1" dirty="0"/>
          </a:p>
          <a:p>
            <a:pPr algn="ctr"/>
            <a:r>
              <a:rPr lang="sv-SE" sz="4800" b="1" dirty="0" err="1" smtClean="0"/>
              <a:t>Jïjja</a:t>
            </a:r>
            <a:r>
              <a:rPr lang="sv-SE" sz="4800" b="1" dirty="0" smtClean="0"/>
              <a:t> </a:t>
            </a:r>
            <a:r>
              <a:rPr lang="sv-SE" sz="4800" b="1" dirty="0"/>
              <a:t>(</a:t>
            </a:r>
            <a:r>
              <a:rPr lang="sv-SE" sz="4800" b="1" dirty="0" err="1"/>
              <a:t>ume</a:t>
            </a:r>
            <a:r>
              <a:rPr lang="sv-SE" sz="4800" b="1" dirty="0"/>
              <a:t>-)</a:t>
            </a:r>
          </a:p>
          <a:p>
            <a:pPr algn="ctr"/>
            <a:r>
              <a:rPr lang="sv-SE" sz="4800" b="1" dirty="0" err="1" smtClean="0"/>
              <a:t>Jïjje</a:t>
            </a:r>
            <a:r>
              <a:rPr lang="sv-SE" sz="4800" b="1" dirty="0" smtClean="0"/>
              <a:t> </a:t>
            </a:r>
            <a:r>
              <a:rPr lang="sv-SE" sz="4800" b="1" dirty="0"/>
              <a:t>(syd-)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416440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sv-SE" sz="4800" b="1" dirty="0"/>
              <a:t>Arbetsrum</a:t>
            </a:r>
          </a:p>
          <a:p>
            <a:pPr algn="ctr"/>
            <a:r>
              <a:rPr lang="sv-SE" sz="4800" b="1" dirty="0" err="1"/>
              <a:t>Bargolatnja</a:t>
            </a:r>
            <a:r>
              <a:rPr lang="sv-SE" sz="4800" b="1" dirty="0"/>
              <a:t> (nord-)</a:t>
            </a:r>
          </a:p>
          <a:p>
            <a:pPr algn="ctr"/>
            <a:r>
              <a:rPr lang="sv-SE" sz="4800" b="1" dirty="0" err="1"/>
              <a:t>Barggoladnja</a:t>
            </a:r>
            <a:r>
              <a:rPr lang="sv-SE" sz="4800" b="1" dirty="0"/>
              <a:t> (</a:t>
            </a:r>
            <a:r>
              <a:rPr lang="sv-SE" sz="4800" b="1" dirty="0" err="1"/>
              <a:t>lule</a:t>
            </a:r>
            <a:r>
              <a:rPr lang="sv-SE" sz="4800" b="1" dirty="0"/>
              <a:t>-</a:t>
            </a:r>
            <a:r>
              <a:rPr lang="sv-SE" sz="4800" b="1" dirty="0" smtClean="0"/>
              <a:t>)</a:t>
            </a:r>
          </a:p>
          <a:p>
            <a:pPr algn="ctr"/>
            <a:r>
              <a:rPr lang="sv-SE" sz="4800" b="1" dirty="0" err="1" smtClean="0"/>
              <a:t>Barrgorumma</a:t>
            </a:r>
            <a:r>
              <a:rPr lang="sv-SE" sz="4800" b="1" dirty="0" smtClean="0"/>
              <a:t> (</a:t>
            </a:r>
            <a:r>
              <a:rPr lang="sv-SE" sz="4800" b="1" dirty="0" err="1" smtClean="0"/>
              <a:t>pite</a:t>
            </a:r>
            <a:r>
              <a:rPr lang="sv-SE" sz="4800" b="1" dirty="0" smtClean="0"/>
              <a:t>-)</a:t>
            </a:r>
            <a:endParaRPr lang="sv-SE" sz="4800" b="1" dirty="0"/>
          </a:p>
          <a:p>
            <a:pPr algn="ctr"/>
            <a:r>
              <a:rPr lang="sv-SE" sz="4800" b="1" dirty="0" err="1"/>
              <a:t>Bargguoladnja</a:t>
            </a:r>
            <a:r>
              <a:rPr lang="sv-SE" sz="4800" b="1" dirty="0"/>
              <a:t> (</a:t>
            </a:r>
            <a:r>
              <a:rPr lang="sv-SE" sz="4800" b="1" dirty="0" err="1"/>
              <a:t>ume</a:t>
            </a:r>
            <a:r>
              <a:rPr lang="sv-SE" sz="4800" b="1" dirty="0"/>
              <a:t>-)</a:t>
            </a:r>
          </a:p>
          <a:p>
            <a:pPr algn="ctr"/>
            <a:r>
              <a:rPr lang="sv-SE" sz="4800" b="1" dirty="0" err="1"/>
              <a:t>Barkoetjïehtjele</a:t>
            </a:r>
            <a:r>
              <a:rPr lang="sv-SE" sz="4800" b="1" dirty="0"/>
              <a:t> (syd-)</a:t>
            </a:r>
          </a:p>
        </p:txBody>
      </p:sp>
    </p:spTree>
    <p:extLst>
      <p:ext uri="{BB962C8B-B14F-4D97-AF65-F5344CB8AC3E}">
        <p14:creationId xmlns:p14="http://schemas.microsoft.com/office/powerpoint/2010/main" val="1161764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sv-SE" sz="4800" b="1" dirty="0"/>
              <a:t>Nyheter</a:t>
            </a:r>
          </a:p>
          <a:p>
            <a:pPr algn="ctr"/>
            <a:r>
              <a:rPr lang="sv-SE" sz="4800" b="1" dirty="0" err="1" smtClean="0"/>
              <a:t>Ođđasat</a:t>
            </a:r>
            <a:r>
              <a:rPr lang="sv-SE" sz="4800" b="1" dirty="0" smtClean="0"/>
              <a:t> </a:t>
            </a:r>
            <a:r>
              <a:rPr lang="sv-SE" sz="4800" b="1" dirty="0"/>
              <a:t>(nord-)</a:t>
            </a:r>
          </a:p>
          <a:p>
            <a:pPr algn="ctr"/>
            <a:r>
              <a:rPr lang="sv-SE" sz="4800" b="1" dirty="0" err="1"/>
              <a:t>Sága</a:t>
            </a:r>
            <a:r>
              <a:rPr lang="sv-SE" sz="4800" b="1" dirty="0"/>
              <a:t> (</a:t>
            </a:r>
            <a:r>
              <a:rPr lang="sv-SE" sz="4800" b="1" dirty="0" err="1"/>
              <a:t>lule</a:t>
            </a:r>
            <a:r>
              <a:rPr lang="sv-SE" sz="4800" b="1" dirty="0"/>
              <a:t>-</a:t>
            </a:r>
            <a:r>
              <a:rPr lang="sv-SE" sz="4800" b="1" dirty="0" smtClean="0"/>
              <a:t>)</a:t>
            </a:r>
          </a:p>
          <a:p>
            <a:pPr algn="ctr"/>
            <a:r>
              <a:rPr lang="sv-SE" sz="4800" b="1" dirty="0" err="1" smtClean="0"/>
              <a:t>Sága</a:t>
            </a:r>
            <a:r>
              <a:rPr lang="sv-SE" sz="4800" b="1" dirty="0" smtClean="0"/>
              <a:t> (</a:t>
            </a:r>
            <a:r>
              <a:rPr lang="sv-SE" sz="4800" b="1" dirty="0" err="1" smtClean="0"/>
              <a:t>pite</a:t>
            </a:r>
            <a:r>
              <a:rPr lang="sv-SE" sz="4800" b="1" dirty="0" smtClean="0"/>
              <a:t>-)</a:t>
            </a:r>
            <a:endParaRPr lang="sv-SE" sz="4800" b="1" dirty="0"/>
          </a:p>
          <a:p>
            <a:pPr algn="ctr"/>
            <a:r>
              <a:rPr lang="sv-SE" sz="4800" b="1" dirty="0" err="1"/>
              <a:t>Ságh</a:t>
            </a:r>
            <a:r>
              <a:rPr lang="sv-SE" sz="4800" b="1" dirty="0"/>
              <a:t> (</a:t>
            </a:r>
            <a:r>
              <a:rPr lang="sv-SE" sz="4800" b="1" dirty="0" err="1"/>
              <a:t>ume</a:t>
            </a:r>
            <a:r>
              <a:rPr lang="sv-SE" sz="4800" b="1" dirty="0"/>
              <a:t>-)</a:t>
            </a:r>
            <a:endParaRPr lang="sv-SE" sz="5400" b="1" dirty="0"/>
          </a:p>
          <a:p>
            <a:pPr algn="ctr"/>
            <a:r>
              <a:rPr lang="sv-SE" sz="4800" b="1" dirty="0" err="1"/>
              <a:t>Saernieh</a:t>
            </a:r>
            <a:r>
              <a:rPr lang="sv-SE" sz="4800" b="1" dirty="0"/>
              <a:t> (syd-)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276739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sv-SE" sz="4800" b="1" dirty="0"/>
              <a:t>Nödutgång</a:t>
            </a:r>
          </a:p>
          <a:p>
            <a:pPr algn="ctr"/>
            <a:r>
              <a:rPr lang="sv-SE" sz="4800" b="1" dirty="0" err="1"/>
              <a:t>Heahteuksa</a:t>
            </a:r>
            <a:r>
              <a:rPr lang="sv-SE" sz="4800" b="1" dirty="0"/>
              <a:t> (nord-)</a:t>
            </a:r>
          </a:p>
          <a:p>
            <a:pPr algn="ctr"/>
            <a:r>
              <a:rPr lang="sv-SE" sz="4800" b="1" dirty="0" err="1"/>
              <a:t>Hiehteuksa</a:t>
            </a:r>
            <a:r>
              <a:rPr lang="sv-SE" sz="4800" b="1" dirty="0"/>
              <a:t> (</a:t>
            </a:r>
            <a:r>
              <a:rPr lang="sv-SE" sz="4800" b="1" dirty="0" err="1"/>
              <a:t>lule</a:t>
            </a:r>
            <a:r>
              <a:rPr lang="sv-SE" sz="4800" b="1" dirty="0"/>
              <a:t>-</a:t>
            </a:r>
            <a:r>
              <a:rPr lang="sv-SE" sz="4800" b="1" dirty="0" smtClean="0"/>
              <a:t>)</a:t>
            </a:r>
          </a:p>
          <a:p>
            <a:pPr algn="ctr"/>
            <a:r>
              <a:rPr lang="sv-SE" sz="4800" b="1" dirty="0" err="1" smtClean="0"/>
              <a:t>Nierraukksa</a:t>
            </a:r>
            <a:r>
              <a:rPr lang="sv-SE" sz="4800" b="1" dirty="0" smtClean="0"/>
              <a:t> (</a:t>
            </a:r>
            <a:r>
              <a:rPr lang="sv-SE" sz="4800" b="1" dirty="0" err="1" smtClean="0"/>
              <a:t>pite</a:t>
            </a:r>
            <a:r>
              <a:rPr lang="sv-SE" sz="4800" b="1" dirty="0" smtClean="0"/>
              <a:t>-)</a:t>
            </a:r>
            <a:endParaRPr lang="sv-SE" sz="4800" b="1" dirty="0"/>
          </a:p>
          <a:p>
            <a:pPr algn="ctr"/>
            <a:r>
              <a:rPr lang="sv-SE" sz="4800" b="1" dirty="0" err="1" smtClean="0"/>
              <a:t>Niäđđauksadahkka</a:t>
            </a:r>
            <a:r>
              <a:rPr lang="sv-SE" sz="4800" b="1" dirty="0" smtClean="0"/>
              <a:t> </a:t>
            </a:r>
            <a:r>
              <a:rPr lang="sv-SE" sz="4800" b="1" dirty="0"/>
              <a:t>(</a:t>
            </a:r>
            <a:r>
              <a:rPr lang="sv-SE" sz="4800" b="1" dirty="0" err="1"/>
              <a:t>ume</a:t>
            </a:r>
            <a:r>
              <a:rPr lang="sv-SE" sz="4800" b="1" dirty="0"/>
              <a:t>-)</a:t>
            </a:r>
          </a:p>
          <a:p>
            <a:pPr algn="ctr"/>
            <a:r>
              <a:rPr lang="sv-SE" sz="4800" b="1" dirty="0" err="1"/>
              <a:t>Hïetiegeajnoe</a:t>
            </a:r>
            <a:r>
              <a:rPr lang="sv-SE" sz="4800" b="1" dirty="0"/>
              <a:t> (syd-)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704524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sv-SE" sz="4800" b="1" dirty="0"/>
              <a:t>Obs!</a:t>
            </a:r>
          </a:p>
          <a:p>
            <a:pPr algn="ctr"/>
            <a:r>
              <a:rPr lang="sv-SE" sz="4800" b="1" dirty="0" err="1"/>
              <a:t>Fuomáš</a:t>
            </a:r>
            <a:r>
              <a:rPr lang="sv-SE" sz="4800" b="1" dirty="0"/>
              <a:t>! (nord-)</a:t>
            </a:r>
          </a:p>
          <a:p>
            <a:pPr algn="ctr"/>
            <a:r>
              <a:rPr lang="sv-SE" sz="4800" b="1" dirty="0" err="1"/>
              <a:t>Gehtja</a:t>
            </a:r>
            <a:r>
              <a:rPr lang="sv-SE" sz="4800" b="1" dirty="0"/>
              <a:t>! (</a:t>
            </a:r>
            <a:r>
              <a:rPr lang="sv-SE" sz="4800" b="1" dirty="0" err="1"/>
              <a:t>lule</a:t>
            </a:r>
            <a:r>
              <a:rPr lang="sv-SE" sz="4800" b="1" dirty="0"/>
              <a:t>-</a:t>
            </a:r>
            <a:r>
              <a:rPr lang="sv-SE" sz="4800" b="1" dirty="0" smtClean="0"/>
              <a:t>)</a:t>
            </a:r>
          </a:p>
          <a:p>
            <a:pPr algn="ctr"/>
            <a:r>
              <a:rPr lang="sv-SE" sz="4800" b="1" dirty="0" err="1" smtClean="0"/>
              <a:t>Giehtja</a:t>
            </a:r>
            <a:r>
              <a:rPr lang="sv-SE" sz="4800" b="1" dirty="0" smtClean="0"/>
              <a:t>! (</a:t>
            </a:r>
            <a:r>
              <a:rPr lang="sv-SE" sz="4800" b="1" dirty="0" err="1" smtClean="0"/>
              <a:t>pite</a:t>
            </a:r>
            <a:r>
              <a:rPr lang="sv-SE" sz="4800" b="1" dirty="0" smtClean="0"/>
              <a:t>-)</a:t>
            </a:r>
            <a:endParaRPr lang="sv-SE" sz="4800" b="1" dirty="0"/>
          </a:p>
          <a:p>
            <a:pPr algn="ctr"/>
            <a:r>
              <a:rPr lang="sv-SE" sz="4800" b="1" dirty="0" err="1"/>
              <a:t>Tsujgatis</a:t>
            </a:r>
            <a:r>
              <a:rPr lang="sv-SE" sz="4800" b="1" dirty="0"/>
              <a:t>! (</a:t>
            </a:r>
            <a:r>
              <a:rPr lang="sv-SE" sz="4800" b="1" dirty="0" err="1"/>
              <a:t>ume</a:t>
            </a:r>
            <a:r>
              <a:rPr lang="sv-SE" sz="4800" b="1" dirty="0"/>
              <a:t>-)</a:t>
            </a:r>
          </a:p>
          <a:p>
            <a:pPr algn="ctr"/>
            <a:r>
              <a:rPr lang="sv-SE" sz="4800" b="1" dirty="0" err="1"/>
              <a:t>Vuepth</a:t>
            </a:r>
            <a:r>
              <a:rPr lang="sv-SE" sz="4800" b="1" dirty="0"/>
              <a:t>! (syd-)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58334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sv-SE" sz="4800" b="1" dirty="0"/>
              <a:t>Personalrum</a:t>
            </a:r>
          </a:p>
          <a:p>
            <a:pPr algn="ctr"/>
            <a:r>
              <a:rPr lang="sv-SE" sz="4800" b="1" dirty="0" err="1" smtClean="0"/>
              <a:t>Bargiidlatnja</a:t>
            </a:r>
            <a:r>
              <a:rPr lang="sv-SE" sz="4800" b="1" dirty="0" smtClean="0"/>
              <a:t> </a:t>
            </a:r>
            <a:r>
              <a:rPr lang="sv-SE" sz="4800" b="1" dirty="0"/>
              <a:t>(nord-)</a:t>
            </a:r>
          </a:p>
          <a:p>
            <a:pPr algn="ctr"/>
            <a:r>
              <a:rPr lang="sv-SE" sz="4800" b="1" dirty="0" err="1"/>
              <a:t>Barggijladnja</a:t>
            </a:r>
            <a:r>
              <a:rPr lang="sv-SE" sz="4800" b="1" dirty="0"/>
              <a:t> (</a:t>
            </a:r>
            <a:r>
              <a:rPr lang="sv-SE" sz="4800" b="1" dirty="0" err="1"/>
              <a:t>lule</a:t>
            </a:r>
            <a:r>
              <a:rPr lang="sv-SE" sz="4800" b="1" dirty="0"/>
              <a:t>-</a:t>
            </a:r>
            <a:r>
              <a:rPr lang="sv-SE" sz="4800" b="1" dirty="0" smtClean="0"/>
              <a:t>)</a:t>
            </a:r>
          </a:p>
          <a:p>
            <a:pPr algn="ctr"/>
            <a:r>
              <a:rPr lang="sv-SE" sz="4800" b="1" dirty="0" err="1" smtClean="0"/>
              <a:t>Barrgejrumma</a:t>
            </a:r>
            <a:r>
              <a:rPr lang="sv-SE" sz="4800" b="1" dirty="0" smtClean="0"/>
              <a:t> (</a:t>
            </a:r>
            <a:r>
              <a:rPr lang="sv-SE" sz="4800" b="1" dirty="0" err="1" smtClean="0"/>
              <a:t>pite</a:t>
            </a:r>
            <a:r>
              <a:rPr lang="sv-SE" sz="4800" b="1" dirty="0" smtClean="0"/>
              <a:t>-)</a:t>
            </a:r>
            <a:endParaRPr lang="sv-SE" sz="4800" b="1" dirty="0"/>
          </a:p>
          <a:p>
            <a:pPr algn="ctr"/>
            <a:r>
              <a:rPr lang="sv-SE" sz="4800" b="1" dirty="0" err="1"/>
              <a:t>Barggijijladnja</a:t>
            </a:r>
            <a:r>
              <a:rPr lang="sv-SE" sz="4800" b="1" dirty="0"/>
              <a:t> (</a:t>
            </a:r>
            <a:r>
              <a:rPr lang="sv-SE" sz="4800" b="1" dirty="0" err="1"/>
              <a:t>ume</a:t>
            </a:r>
            <a:r>
              <a:rPr lang="sv-SE" sz="4800" b="1" dirty="0"/>
              <a:t>-)</a:t>
            </a:r>
          </a:p>
          <a:p>
            <a:pPr algn="ctr"/>
            <a:r>
              <a:rPr lang="sv-SE" sz="4800" b="1" dirty="0" err="1"/>
              <a:t>Barkijhtjïehtjele</a:t>
            </a:r>
            <a:r>
              <a:rPr lang="sv-SE" sz="4800" b="1" dirty="0"/>
              <a:t> (syd-)</a:t>
            </a:r>
          </a:p>
          <a:p>
            <a:r>
              <a:rPr lang="sv-SE" dirty="0"/>
              <a:t> 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609324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sv-SE" sz="4800" b="1" dirty="0"/>
              <a:t>Post</a:t>
            </a:r>
          </a:p>
          <a:p>
            <a:pPr algn="ctr"/>
            <a:r>
              <a:rPr lang="sv-SE" sz="4800" b="1" dirty="0" err="1" smtClean="0"/>
              <a:t>Boasta</a:t>
            </a:r>
            <a:r>
              <a:rPr lang="sv-SE" sz="4800" b="1" dirty="0" smtClean="0"/>
              <a:t> </a:t>
            </a:r>
            <a:r>
              <a:rPr lang="sv-SE" sz="4800" b="1" dirty="0"/>
              <a:t>(nord-)</a:t>
            </a:r>
          </a:p>
          <a:p>
            <a:pPr algn="ctr"/>
            <a:r>
              <a:rPr lang="sv-SE" sz="4800" b="1" dirty="0" err="1"/>
              <a:t>Påvsstå</a:t>
            </a:r>
            <a:r>
              <a:rPr lang="sv-SE" sz="4800" b="1" dirty="0"/>
              <a:t> (</a:t>
            </a:r>
            <a:r>
              <a:rPr lang="sv-SE" sz="4800" b="1" dirty="0" err="1"/>
              <a:t>lule</a:t>
            </a:r>
            <a:r>
              <a:rPr lang="sv-SE" sz="4800" b="1" dirty="0"/>
              <a:t>-</a:t>
            </a:r>
            <a:r>
              <a:rPr lang="sv-SE" sz="4800" b="1" dirty="0" smtClean="0"/>
              <a:t>)</a:t>
            </a:r>
          </a:p>
          <a:p>
            <a:pPr algn="ctr"/>
            <a:r>
              <a:rPr lang="sv-SE" sz="4800" b="1" dirty="0" err="1" smtClean="0"/>
              <a:t>Påsstå</a:t>
            </a:r>
            <a:r>
              <a:rPr lang="sv-SE" sz="4800" b="1" dirty="0" smtClean="0"/>
              <a:t> (</a:t>
            </a:r>
            <a:r>
              <a:rPr lang="sv-SE" sz="4800" b="1" dirty="0" err="1" smtClean="0"/>
              <a:t>pite</a:t>
            </a:r>
            <a:r>
              <a:rPr lang="sv-SE" sz="4800" b="1" dirty="0" smtClean="0"/>
              <a:t>-)</a:t>
            </a:r>
            <a:endParaRPr lang="sv-SE" sz="4800" b="1" dirty="0"/>
          </a:p>
          <a:p>
            <a:pPr algn="ctr"/>
            <a:r>
              <a:rPr lang="sv-SE" sz="4800" b="1" dirty="0" err="1"/>
              <a:t>Påssta</a:t>
            </a:r>
            <a:r>
              <a:rPr lang="sv-SE" sz="4800" b="1" dirty="0"/>
              <a:t> (</a:t>
            </a:r>
            <a:r>
              <a:rPr lang="sv-SE" sz="4800" b="1" dirty="0" err="1"/>
              <a:t>ume</a:t>
            </a:r>
            <a:r>
              <a:rPr lang="sv-SE" sz="4800" b="1" dirty="0"/>
              <a:t>-)</a:t>
            </a:r>
          </a:p>
          <a:p>
            <a:pPr algn="ctr"/>
            <a:r>
              <a:rPr lang="sv-SE" sz="4800" b="1" dirty="0" err="1"/>
              <a:t>Påaste</a:t>
            </a:r>
            <a:r>
              <a:rPr lang="sv-SE" sz="4800" b="1" dirty="0"/>
              <a:t> (syd-)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89381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sv-SE" sz="4800" b="1" dirty="0"/>
              <a:t>Prata samiska med mig</a:t>
            </a:r>
          </a:p>
          <a:p>
            <a:pPr algn="ctr"/>
            <a:r>
              <a:rPr lang="sv-SE" sz="4800" b="1" dirty="0" err="1"/>
              <a:t>Sámás</a:t>
            </a:r>
            <a:r>
              <a:rPr lang="sv-SE" sz="4800" b="1" dirty="0"/>
              <a:t> </a:t>
            </a:r>
            <a:r>
              <a:rPr lang="sv-SE" sz="4800" b="1" dirty="0" err="1"/>
              <a:t>muinna</a:t>
            </a:r>
            <a:r>
              <a:rPr lang="sv-SE" sz="4800" b="1" dirty="0"/>
              <a:t> (nord-)</a:t>
            </a:r>
          </a:p>
          <a:p>
            <a:pPr algn="ctr"/>
            <a:r>
              <a:rPr lang="sv-SE" sz="4800" b="1" dirty="0" err="1"/>
              <a:t>Sámásta</a:t>
            </a:r>
            <a:r>
              <a:rPr lang="sv-SE" sz="4800" b="1" dirty="0"/>
              <a:t> </a:t>
            </a:r>
            <a:r>
              <a:rPr lang="sv-SE" sz="4800" b="1" dirty="0" err="1"/>
              <a:t>mujna</a:t>
            </a:r>
            <a:r>
              <a:rPr lang="sv-SE" sz="4800" b="1" dirty="0"/>
              <a:t> (</a:t>
            </a:r>
            <a:r>
              <a:rPr lang="sv-SE" sz="4800" b="1" dirty="0" err="1"/>
              <a:t>lule</a:t>
            </a:r>
            <a:r>
              <a:rPr lang="sv-SE" sz="4800" b="1" dirty="0"/>
              <a:t>-</a:t>
            </a:r>
            <a:r>
              <a:rPr lang="sv-SE" sz="4800" b="1" dirty="0" smtClean="0"/>
              <a:t>)</a:t>
            </a:r>
          </a:p>
          <a:p>
            <a:pPr algn="ctr"/>
            <a:r>
              <a:rPr lang="sv-SE" sz="4800" b="1" dirty="0" err="1" smtClean="0"/>
              <a:t>Ságasta</a:t>
            </a:r>
            <a:r>
              <a:rPr lang="sv-SE" sz="4800" b="1" dirty="0" smtClean="0"/>
              <a:t> </a:t>
            </a:r>
            <a:r>
              <a:rPr lang="sv-SE" sz="4800" b="1" dirty="0" err="1" smtClean="0"/>
              <a:t>sámen</a:t>
            </a:r>
            <a:r>
              <a:rPr lang="sv-SE" sz="4800" b="1" dirty="0" smtClean="0"/>
              <a:t> </a:t>
            </a:r>
            <a:r>
              <a:rPr lang="sv-SE" sz="4800" b="1" dirty="0" err="1" smtClean="0"/>
              <a:t>mujna</a:t>
            </a:r>
            <a:r>
              <a:rPr lang="sv-SE" sz="4800" b="1" dirty="0" smtClean="0"/>
              <a:t> (</a:t>
            </a:r>
            <a:r>
              <a:rPr lang="sv-SE" sz="4800" b="1" dirty="0" err="1" smtClean="0"/>
              <a:t>pite</a:t>
            </a:r>
            <a:r>
              <a:rPr lang="sv-SE" sz="4800" b="1" dirty="0" smtClean="0"/>
              <a:t>-)</a:t>
            </a:r>
            <a:endParaRPr lang="sv-SE" sz="4800" b="1" dirty="0"/>
          </a:p>
          <a:p>
            <a:pPr algn="ctr"/>
            <a:r>
              <a:rPr lang="sv-SE" sz="4800" b="1" dirty="0" err="1"/>
              <a:t>Sámásth</a:t>
            </a:r>
            <a:r>
              <a:rPr lang="sv-SE" sz="4800" b="1" dirty="0"/>
              <a:t> </a:t>
            </a:r>
            <a:r>
              <a:rPr lang="sv-SE" sz="4800" b="1" dirty="0" err="1"/>
              <a:t>mujna</a:t>
            </a:r>
            <a:r>
              <a:rPr lang="sv-SE" sz="4800" b="1" dirty="0"/>
              <a:t> (</a:t>
            </a:r>
            <a:r>
              <a:rPr lang="sv-SE" sz="4800" b="1" dirty="0" err="1"/>
              <a:t>ume</a:t>
            </a:r>
            <a:r>
              <a:rPr lang="sv-SE" sz="4800" b="1" dirty="0"/>
              <a:t>-)</a:t>
            </a:r>
          </a:p>
          <a:p>
            <a:pPr algn="ctr"/>
            <a:r>
              <a:rPr lang="sv-SE" sz="4800" b="1" dirty="0" err="1"/>
              <a:t>Saemesth</a:t>
            </a:r>
            <a:r>
              <a:rPr lang="sv-SE" sz="4800" b="1" dirty="0"/>
              <a:t> </a:t>
            </a:r>
            <a:r>
              <a:rPr lang="sv-SE" sz="4800" b="1" dirty="0" err="1"/>
              <a:t>munnjien</a:t>
            </a:r>
            <a:r>
              <a:rPr lang="sv-SE" sz="4800" b="1" dirty="0"/>
              <a:t> (syd-)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065245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sv-SE" sz="4800" b="1" dirty="0"/>
              <a:t>Reception</a:t>
            </a:r>
          </a:p>
          <a:p>
            <a:pPr algn="ctr"/>
            <a:r>
              <a:rPr lang="sv-SE" sz="4800" b="1" dirty="0" err="1"/>
              <a:t>Vuostáiváldin</a:t>
            </a:r>
            <a:r>
              <a:rPr lang="sv-SE" sz="4800" b="1" dirty="0"/>
              <a:t> (nord-)</a:t>
            </a:r>
          </a:p>
          <a:p>
            <a:pPr algn="ctr"/>
            <a:r>
              <a:rPr lang="sv-SE" sz="4800" b="1" dirty="0" err="1"/>
              <a:t>Duostudahka</a:t>
            </a:r>
            <a:r>
              <a:rPr lang="sv-SE" sz="4800" b="1" dirty="0"/>
              <a:t> (</a:t>
            </a:r>
            <a:r>
              <a:rPr lang="sv-SE" sz="4800" b="1" dirty="0" err="1"/>
              <a:t>lule</a:t>
            </a:r>
            <a:r>
              <a:rPr lang="sv-SE" sz="4800" b="1" dirty="0"/>
              <a:t>-</a:t>
            </a:r>
            <a:r>
              <a:rPr lang="sv-SE" sz="4800" b="1" dirty="0" smtClean="0"/>
              <a:t>)</a:t>
            </a:r>
          </a:p>
          <a:p>
            <a:pPr algn="ctr"/>
            <a:r>
              <a:rPr lang="sv-SE" sz="4800" b="1" dirty="0" err="1" smtClean="0"/>
              <a:t>Dustudak</a:t>
            </a:r>
            <a:r>
              <a:rPr lang="sv-SE" sz="4800" b="1" dirty="0" smtClean="0"/>
              <a:t> (</a:t>
            </a:r>
            <a:r>
              <a:rPr lang="sv-SE" sz="4800" b="1" dirty="0" err="1" smtClean="0"/>
              <a:t>pite</a:t>
            </a:r>
            <a:r>
              <a:rPr lang="sv-SE" sz="4800" b="1" dirty="0" smtClean="0"/>
              <a:t>-)</a:t>
            </a:r>
            <a:endParaRPr lang="sv-SE" sz="4800" b="1" dirty="0"/>
          </a:p>
          <a:p>
            <a:pPr algn="ctr"/>
            <a:r>
              <a:rPr lang="sv-SE" sz="4800" b="1" dirty="0" err="1"/>
              <a:t>Dustadahkka</a:t>
            </a:r>
            <a:r>
              <a:rPr lang="sv-SE" sz="4800" b="1" dirty="0"/>
              <a:t> (</a:t>
            </a:r>
            <a:r>
              <a:rPr lang="sv-SE" sz="4800" b="1" dirty="0" err="1"/>
              <a:t>ume</a:t>
            </a:r>
            <a:r>
              <a:rPr lang="sv-SE" sz="4800" b="1" dirty="0"/>
              <a:t>-)</a:t>
            </a:r>
          </a:p>
          <a:p>
            <a:pPr algn="ctr"/>
            <a:r>
              <a:rPr lang="sv-SE" sz="4800" b="1" dirty="0" err="1"/>
              <a:t>Dåastove</a:t>
            </a:r>
            <a:r>
              <a:rPr lang="sv-SE" sz="4800" b="1" dirty="0"/>
              <a:t> (syd-)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207084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sv-SE" sz="4800" b="1" dirty="0"/>
              <a:t>Rökning förbjuden</a:t>
            </a:r>
          </a:p>
          <a:p>
            <a:pPr algn="ctr"/>
            <a:r>
              <a:rPr lang="sv-SE" sz="4800" b="1" dirty="0"/>
              <a:t>Ale </a:t>
            </a:r>
            <a:r>
              <a:rPr lang="sv-SE" sz="4800" b="1" dirty="0" err="1"/>
              <a:t>borggut</a:t>
            </a:r>
            <a:r>
              <a:rPr lang="sv-SE" sz="4800" b="1" dirty="0"/>
              <a:t>! (nord-)</a:t>
            </a:r>
          </a:p>
          <a:p>
            <a:pPr algn="ctr"/>
            <a:r>
              <a:rPr lang="sv-SE" sz="4800" b="1" dirty="0" err="1" smtClean="0"/>
              <a:t>Suovastimbuorggo</a:t>
            </a:r>
            <a:r>
              <a:rPr lang="sv-SE" sz="4800" b="1" dirty="0" smtClean="0"/>
              <a:t>! </a:t>
            </a:r>
            <a:r>
              <a:rPr lang="sv-SE" sz="4800" b="1" dirty="0"/>
              <a:t>(</a:t>
            </a:r>
            <a:r>
              <a:rPr lang="sv-SE" sz="4800" b="1" dirty="0" err="1"/>
              <a:t>lule</a:t>
            </a:r>
            <a:r>
              <a:rPr lang="sv-SE" sz="4800" b="1" dirty="0"/>
              <a:t>-</a:t>
            </a:r>
            <a:r>
              <a:rPr lang="sv-SE" sz="4800" b="1" dirty="0" smtClean="0"/>
              <a:t>)</a:t>
            </a:r>
          </a:p>
          <a:p>
            <a:pPr algn="ctr"/>
            <a:r>
              <a:rPr lang="sv-SE" sz="4800" b="1" dirty="0" err="1" smtClean="0"/>
              <a:t>Iele</a:t>
            </a:r>
            <a:r>
              <a:rPr lang="sv-SE" sz="4800" b="1" dirty="0" smtClean="0"/>
              <a:t> </a:t>
            </a:r>
            <a:r>
              <a:rPr lang="sv-SE" sz="4800" b="1" dirty="0" err="1" smtClean="0"/>
              <a:t>rievkaste</a:t>
            </a:r>
            <a:r>
              <a:rPr lang="sv-SE" sz="4800" b="1" dirty="0" smtClean="0"/>
              <a:t>! (</a:t>
            </a:r>
            <a:r>
              <a:rPr lang="sv-SE" sz="4800" b="1" dirty="0" err="1" smtClean="0"/>
              <a:t>pite</a:t>
            </a:r>
            <a:r>
              <a:rPr lang="sv-SE" sz="4800" b="1" dirty="0" smtClean="0"/>
              <a:t>-)</a:t>
            </a:r>
            <a:endParaRPr lang="sv-SE" sz="4800" b="1" dirty="0"/>
          </a:p>
          <a:p>
            <a:pPr algn="ctr"/>
            <a:r>
              <a:rPr lang="sv-SE" sz="4800" b="1" dirty="0" err="1" smtClean="0"/>
              <a:t>Rievkstemevågatis</a:t>
            </a:r>
            <a:r>
              <a:rPr lang="sv-SE" sz="4800" b="1" dirty="0" smtClean="0"/>
              <a:t>! </a:t>
            </a:r>
            <a:r>
              <a:rPr lang="sv-SE" sz="4800" b="1" dirty="0"/>
              <a:t>(</a:t>
            </a:r>
            <a:r>
              <a:rPr lang="sv-SE" sz="4800" b="1" dirty="0" err="1"/>
              <a:t>ume</a:t>
            </a:r>
            <a:r>
              <a:rPr lang="sv-SE" sz="4800" b="1" dirty="0"/>
              <a:t>-)</a:t>
            </a:r>
          </a:p>
          <a:p>
            <a:pPr algn="ctr"/>
            <a:r>
              <a:rPr lang="sv-SE" sz="4800" b="1" dirty="0" err="1"/>
              <a:t>Aellih</a:t>
            </a:r>
            <a:r>
              <a:rPr lang="sv-SE" sz="4800" b="1" dirty="0"/>
              <a:t> </a:t>
            </a:r>
            <a:r>
              <a:rPr lang="sv-SE" sz="4800" b="1" dirty="0" err="1"/>
              <a:t>rïevhkesth</a:t>
            </a:r>
            <a:r>
              <a:rPr lang="sv-SE" sz="4800" b="1" dirty="0"/>
              <a:t>! (syd-)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64863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sv-SE" sz="4800" b="1" dirty="0"/>
              <a:t>Samiska guldspråket</a:t>
            </a:r>
          </a:p>
          <a:p>
            <a:pPr algn="ctr"/>
            <a:r>
              <a:rPr lang="sv-SE" sz="4800" b="1" dirty="0" err="1"/>
              <a:t>Sámegiella</a:t>
            </a:r>
            <a:r>
              <a:rPr lang="sv-SE" sz="4800" b="1" dirty="0"/>
              <a:t> </a:t>
            </a:r>
            <a:r>
              <a:rPr lang="sv-SE" sz="4800" b="1" dirty="0" err="1" smtClean="0"/>
              <a:t>gollegiella</a:t>
            </a:r>
            <a:r>
              <a:rPr lang="sv-SE" sz="4800" b="1" dirty="0" smtClean="0"/>
              <a:t> (nord-)</a:t>
            </a:r>
            <a:endParaRPr lang="sv-SE" sz="4800" b="1" dirty="0"/>
          </a:p>
          <a:p>
            <a:pPr algn="ctr"/>
            <a:r>
              <a:rPr lang="sv-SE" sz="4800" b="1" dirty="0" err="1"/>
              <a:t>Sámegiella</a:t>
            </a:r>
            <a:r>
              <a:rPr lang="sv-SE" sz="4800" b="1" dirty="0"/>
              <a:t> </a:t>
            </a:r>
            <a:r>
              <a:rPr lang="sv-SE" sz="4800" b="1" dirty="0" err="1"/>
              <a:t>gållegiella</a:t>
            </a:r>
            <a:r>
              <a:rPr lang="sv-SE" sz="4800" b="1" dirty="0"/>
              <a:t> (</a:t>
            </a:r>
            <a:r>
              <a:rPr lang="sv-SE" sz="4800" b="1" dirty="0" err="1"/>
              <a:t>lule</a:t>
            </a:r>
            <a:r>
              <a:rPr lang="sv-SE" sz="4800" b="1" dirty="0"/>
              <a:t>-</a:t>
            </a:r>
            <a:r>
              <a:rPr lang="sv-SE" sz="4800" b="1" dirty="0" smtClean="0"/>
              <a:t>)</a:t>
            </a:r>
          </a:p>
          <a:p>
            <a:pPr algn="ctr"/>
            <a:r>
              <a:rPr lang="sv-SE" sz="4800" b="1" dirty="0" err="1" smtClean="0"/>
              <a:t>Sámegiella</a:t>
            </a:r>
            <a:r>
              <a:rPr lang="sv-SE" sz="4800" b="1" dirty="0" smtClean="0"/>
              <a:t> </a:t>
            </a:r>
            <a:r>
              <a:rPr lang="sv-SE" sz="4800" b="1" dirty="0" err="1" smtClean="0"/>
              <a:t>gållegiella</a:t>
            </a:r>
            <a:r>
              <a:rPr lang="sv-SE" sz="4800" b="1" dirty="0" smtClean="0"/>
              <a:t> (</a:t>
            </a:r>
            <a:r>
              <a:rPr lang="sv-SE" sz="4800" b="1" dirty="0" err="1" smtClean="0"/>
              <a:t>pite</a:t>
            </a:r>
            <a:r>
              <a:rPr lang="sv-SE" sz="4800" b="1" dirty="0" smtClean="0"/>
              <a:t>-)</a:t>
            </a:r>
          </a:p>
          <a:p>
            <a:pPr algn="ctr"/>
            <a:r>
              <a:rPr lang="sv-SE" sz="4800" b="1" dirty="0" err="1" smtClean="0"/>
              <a:t>Sámien</a:t>
            </a:r>
            <a:r>
              <a:rPr lang="sv-SE" sz="4800" b="1" dirty="0" smtClean="0"/>
              <a:t> </a:t>
            </a:r>
            <a:r>
              <a:rPr lang="sv-SE" sz="4800" b="1" dirty="0" err="1" smtClean="0"/>
              <a:t>gulliegiälla</a:t>
            </a:r>
            <a:r>
              <a:rPr lang="sv-SE" sz="4800" b="1" dirty="0" smtClean="0"/>
              <a:t> (</a:t>
            </a:r>
            <a:r>
              <a:rPr lang="sv-SE" sz="4800" b="1" dirty="0" err="1"/>
              <a:t>ume</a:t>
            </a:r>
            <a:r>
              <a:rPr lang="sv-SE" sz="4800" b="1" dirty="0"/>
              <a:t>-)</a:t>
            </a:r>
          </a:p>
          <a:p>
            <a:pPr algn="ctr"/>
            <a:r>
              <a:rPr lang="sv-SE" sz="4800" b="1" dirty="0" err="1"/>
              <a:t>Sámiengïele</a:t>
            </a:r>
            <a:r>
              <a:rPr lang="sv-SE" sz="4800" b="1" dirty="0"/>
              <a:t> </a:t>
            </a:r>
            <a:r>
              <a:rPr lang="sv-SE" sz="4800" b="1" dirty="0" err="1" smtClean="0"/>
              <a:t>gulliegïele</a:t>
            </a:r>
            <a:r>
              <a:rPr lang="sv-SE" sz="4800" b="1" dirty="0" smtClean="0"/>
              <a:t> </a:t>
            </a:r>
            <a:r>
              <a:rPr lang="sv-SE" sz="4800" b="1" dirty="0"/>
              <a:t>(syd-)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569540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sv-SE" sz="4800" b="1" dirty="0"/>
              <a:t>Sammanträdesrum</a:t>
            </a:r>
          </a:p>
          <a:p>
            <a:pPr algn="ctr"/>
            <a:r>
              <a:rPr lang="sv-SE" sz="4800" b="1" dirty="0" err="1"/>
              <a:t>Čoahkkinlatnja</a:t>
            </a:r>
            <a:r>
              <a:rPr lang="sv-SE" sz="4800" b="1" dirty="0"/>
              <a:t> (nord-)</a:t>
            </a:r>
          </a:p>
          <a:p>
            <a:pPr algn="ctr"/>
            <a:r>
              <a:rPr lang="sv-SE" sz="4800" b="1" dirty="0" err="1"/>
              <a:t>Tjåhkanimladnja</a:t>
            </a:r>
            <a:r>
              <a:rPr lang="sv-SE" sz="4800" b="1" dirty="0"/>
              <a:t> (</a:t>
            </a:r>
            <a:r>
              <a:rPr lang="sv-SE" sz="4800" b="1" dirty="0" err="1"/>
              <a:t>lule</a:t>
            </a:r>
            <a:r>
              <a:rPr lang="sv-SE" sz="4800" b="1" dirty="0"/>
              <a:t>-</a:t>
            </a:r>
            <a:r>
              <a:rPr lang="sv-SE" sz="4800" b="1" dirty="0" smtClean="0"/>
              <a:t>)</a:t>
            </a:r>
          </a:p>
          <a:p>
            <a:pPr algn="ctr"/>
            <a:r>
              <a:rPr lang="sv-SE" sz="4800" b="1" dirty="0" err="1" smtClean="0"/>
              <a:t>Tjåhkånimrumma</a:t>
            </a:r>
            <a:r>
              <a:rPr lang="sv-SE" sz="4800" b="1" dirty="0" smtClean="0"/>
              <a:t> (</a:t>
            </a:r>
            <a:r>
              <a:rPr lang="sv-SE" sz="4800" b="1" dirty="0" err="1" smtClean="0"/>
              <a:t>pite</a:t>
            </a:r>
            <a:r>
              <a:rPr lang="sv-SE" sz="4800" b="1" dirty="0" smtClean="0"/>
              <a:t>-)</a:t>
            </a:r>
            <a:endParaRPr lang="sv-SE" sz="4800" b="1" dirty="0"/>
          </a:p>
          <a:p>
            <a:pPr algn="ctr"/>
            <a:r>
              <a:rPr lang="sv-SE" sz="4800" b="1" dirty="0" err="1"/>
              <a:t>Tjåhkanemeladnja</a:t>
            </a:r>
            <a:r>
              <a:rPr lang="sv-SE" sz="4800" b="1" dirty="0"/>
              <a:t> (</a:t>
            </a:r>
            <a:r>
              <a:rPr lang="sv-SE" sz="4800" b="1" dirty="0" err="1"/>
              <a:t>ume</a:t>
            </a:r>
            <a:r>
              <a:rPr lang="sv-SE" sz="4800" b="1" dirty="0"/>
              <a:t>-)</a:t>
            </a:r>
          </a:p>
          <a:p>
            <a:pPr algn="ctr"/>
            <a:r>
              <a:rPr lang="sv-SE" sz="4800" b="1" dirty="0" err="1"/>
              <a:t>Tjåahkoetjïehtjele</a:t>
            </a:r>
            <a:r>
              <a:rPr lang="sv-SE" sz="4800" b="1" dirty="0"/>
              <a:t>(syd-)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71008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sv-SE" sz="4400" b="1" dirty="0"/>
              <a:t>Brandredskap</a:t>
            </a:r>
          </a:p>
          <a:p>
            <a:pPr algn="ctr"/>
            <a:r>
              <a:rPr lang="sv-SE" sz="4400" b="1" dirty="0" err="1" smtClean="0"/>
              <a:t>Čáskadanrusttegat</a:t>
            </a:r>
            <a:r>
              <a:rPr lang="sv-SE" sz="4400" b="1" dirty="0" smtClean="0"/>
              <a:t> </a:t>
            </a:r>
            <a:r>
              <a:rPr lang="sv-SE" sz="4400" b="1" dirty="0"/>
              <a:t>(nord-)</a:t>
            </a:r>
          </a:p>
          <a:p>
            <a:pPr algn="ctr"/>
            <a:r>
              <a:rPr lang="sv-SE" sz="4400" b="1" dirty="0" err="1"/>
              <a:t>Jáddadimräjddo</a:t>
            </a:r>
            <a:r>
              <a:rPr lang="sv-SE" sz="4400" b="1" dirty="0"/>
              <a:t> (</a:t>
            </a:r>
            <a:r>
              <a:rPr lang="sv-SE" sz="4400" b="1" dirty="0" err="1"/>
              <a:t>lule</a:t>
            </a:r>
            <a:r>
              <a:rPr lang="sv-SE" sz="4400" b="1" dirty="0"/>
              <a:t>-</a:t>
            </a:r>
            <a:r>
              <a:rPr lang="sv-SE" sz="4400" b="1" dirty="0" smtClean="0"/>
              <a:t>)</a:t>
            </a:r>
          </a:p>
          <a:p>
            <a:pPr algn="ctr"/>
            <a:r>
              <a:rPr lang="sv-SE" sz="4400" b="1" dirty="0" err="1" smtClean="0"/>
              <a:t>Jáksadimriejdo</a:t>
            </a:r>
            <a:r>
              <a:rPr lang="sv-SE" sz="4400" b="1" dirty="0" smtClean="0"/>
              <a:t> (</a:t>
            </a:r>
            <a:r>
              <a:rPr lang="sv-SE" sz="4400" b="1" dirty="0" err="1" smtClean="0"/>
              <a:t>pite</a:t>
            </a:r>
            <a:r>
              <a:rPr lang="sv-SE" sz="4400" b="1" dirty="0" smtClean="0"/>
              <a:t>-)</a:t>
            </a:r>
            <a:endParaRPr lang="sv-SE" sz="4400" b="1" dirty="0"/>
          </a:p>
          <a:p>
            <a:pPr algn="ctr"/>
            <a:r>
              <a:rPr lang="sv-SE" sz="4400" b="1" dirty="0" err="1" smtClean="0"/>
              <a:t>Jákstameriäjđuoh</a:t>
            </a:r>
            <a:r>
              <a:rPr lang="sv-SE" sz="4400" b="1" dirty="0" smtClean="0"/>
              <a:t> </a:t>
            </a:r>
            <a:r>
              <a:rPr lang="sv-SE" sz="4400" b="1" dirty="0"/>
              <a:t>(</a:t>
            </a:r>
            <a:r>
              <a:rPr lang="sv-SE" sz="4400" b="1" dirty="0" err="1"/>
              <a:t>ume</a:t>
            </a:r>
            <a:r>
              <a:rPr lang="sv-SE" sz="4400" b="1" dirty="0"/>
              <a:t>-)</a:t>
            </a:r>
          </a:p>
          <a:p>
            <a:pPr algn="ctr"/>
            <a:r>
              <a:rPr lang="sv-SE" sz="4400" b="1" dirty="0" err="1"/>
              <a:t>Dållejamhkehtjimmiedïrregh</a:t>
            </a:r>
            <a:r>
              <a:rPr lang="sv-SE" sz="4400" b="1" dirty="0"/>
              <a:t> (syd-)</a:t>
            </a:r>
          </a:p>
        </p:txBody>
      </p:sp>
    </p:spTree>
    <p:extLst>
      <p:ext uri="{BB962C8B-B14F-4D97-AF65-F5344CB8AC3E}">
        <p14:creationId xmlns:p14="http://schemas.microsoft.com/office/powerpoint/2010/main" val="2261270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sv-SE" sz="4800" b="1" dirty="0"/>
              <a:t>Skötrum</a:t>
            </a:r>
          </a:p>
          <a:p>
            <a:pPr algn="ctr"/>
            <a:r>
              <a:rPr lang="sv-SE" sz="4800" b="1" dirty="0" err="1"/>
              <a:t>Dikšunlatnja</a:t>
            </a:r>
            <a:r>
              <a:rPr lang="sv-SE" sz="4800" b="1" dirty="0"/>
              <a:t> (nord-)</a:t>
            </a:r>
          </a:p>
          <a:p>
            <a:pPr algn="ctr"/>
            <a:r>
              <a:rPr lang="sv-SE" sz="4800" b="1" dirty="0" err="1"/>
              <a:t>Huksoladnja</a:t>
            </a:r>
            <a:r>
              <a:rPr lang="sv-SE" sz="4800" b="1" dirty="0"/>
              <a:t> (</a:t>
            </a:r>
            <a:r>
              <a:rPr lang="sv-SE" sz="4800" b="1" dirty="0" err="1"/>
              <a:t>lule</a:t>
            </a:r>
            <a:r>
              <a:rPr lang="sv-SE" sz="4800" b="1" dirty="0"/>
              <a:t>-</a:t>
            </a:r>
            <a:r>
              <a:rPr lang="sv-SE" sz="4800" b="1" dirty="0" smtClean="0"/>
              <a:t>)</a:t>
            </a:r>
          </a:p>
          <a:p>
            <a:pPr algn="ctr"/>
            <a:r>
              <a:rPr lang="sv-SE" sz="4800" b="1" dirty="0" err="1" smtClean="0"/>
              <a:t>Sujjtorumma</a:t>
            </a:r>
            <a:r>
              <a:rPr lang="sv-SE" sz="4800" b="1" dirty="0" smtClean="0"/>
              <a:t> (</a:t>
            </a:r>
            <a:r>
              <a:rPr lang="sv-SE" sz="4800" b="1" dirty="0" err="1" smtClean="0"/>
              <a:t>pite</a:t>
            </a:r>
            <a:r>
              <a:rPr lang="sv-SE" sz="4800" b="1" dirty="0" smtClean="0"/>
              <a:t>-)</a:t>
            </a:r>
            <a:endParaRPr lang="sv-SE" sz="4800" b="1" dirty="0"/>
          </a:p>
          <a:p>
            <a:pPr algn="ctr"/>
            <a:r>
              <a:rPr lang="sv-SE" sz="4800" b="1" dirty="0" err="1"/>
              <a:t>Hukssuoladnja</a:t>
            </a:r>
            <a:r>
              <a:rPr lang="sv-SE" sz="4800" b="1" dirty="0"/>
              <a:t> (</a:t>
            </a:r>
            <a:r>
              <a:rPr lang="sv-SE" sz="4800" b="1" dirty="0" err="1"/>
              <a:t>ume</a:t>
            </a:r>
            <a:r>
              <a:rPr lang="sv-SE" sz="4800" b="1" dirty="0"/>
              <a:t>-)</a:t>
            </a:r>
          </a:p>
          <a:p>
            <a:pPr algn="ctr"/>
            <a:r>
              <a:rPr lang="sv-SE" sz="4800" b="1" dirty="0" err="1"/>
              <a:t>Såjhtoehtjïehtjele</a:t>
            </a:r>
            <a:r>
              <a:rPr lang="sv-SE" sz="4800" b="1" dirty="0"/>
              <a:t> (</a:t>
            </a:r>
            <a:r>
              <a:rPr lang="sv-SE" sz="4800" b="1" dirty="0" smtClean="0"/>
              <a:t>syd-</a:t>
            </a:r>
            <a:r>
              <a:rPr lang="sv-SE" sz="4800" b="1" dirty="0"/>
              <a:t>)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586042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sv-SE" sz="4800" b="1" dirty="0"/>
              <a:t>Slöjd</a:t>
            </a:r>
          </a:p>
          <a:p>
            <a:pPr algn="ctr"/>
            <a:r>
              <a:rPr lang="sv-SE" sz="4800" b="1" dirty="0" err="1"/>
              <a:t>Duodji</a:t>
            </a:r>
            <a:r>
              <a:rPr lang="sv-SE" sz="4800" b="1" dirty="0"/>
              <a:t> (nord-)</a:t>
            </a:r>
          </a:p>
          <a:p>
            <a:pPr algn="ctr"/>
            <a:r>
              <a:rPr lang="sv-SE" sz="4800" b="1" dirty="0" err="1"/>
              <a:t>Duodje</a:t>
            </a:r>
            <a:r>
              <a:rPr lang="sv-SE" sz="4800" b="1" dirty="0"/>
              <a:t> (</a:t>
            </a:r>
            <a:r>
              <a:rPr lang="sv-SE" sz="4800" b="1" dirty="0" err="1"/>
              <a:t>lule</a:t>
            </a:r>
            <a:r>
              <a:rPr lang="sv-SE" sz="4800" b="1" dirty="0"/>
              <a:t>-</a:t>
            </a:r>
            <a:r>
              <a:rPr lang="sv-SE" sz="4800" b="1" dirty="0" smtClean="0"/>
              <a:t>)</a:t>
            </a:r>
          </a:p>
          <a:p>
            <a:pPr algn="ctr"/>
            <a:r>
              <a:rPr lang="sv-SE" sz="4800" b="1" dirty="0" err="1" smtClean="0"/>
              <a:t>Duojje</a:t>
            </a:r>
            <a:r>
              <a:rPr lang="sv-SE" sz="4800" b="1" dirty="0" smtClean="0"/>
              <a:t> (</a:t>
            </a:r>
            <a:r>
              <a:rPr lang="sv-SE" sz="4800" b="1" dirty="0" err="1" smtClean="0"/>
              <a:t>pite</a:t>
            </a:r>
            <a:r>
              <a:rPr lang="sv-SE" sz="4800" b="1" dirty="0" smtClean="0"/>
              <a:t>-)</a:t>
            </a:r>
            <a:endParaRPr lang="sv-SE" sz="4800" b="1" dirty="0"/>
          </a:p>
          <a:p>
            <a:pPr algn="ctr"/>
            <a:r>
              <a:rPr lang="sv-SE" sz="4800" b="1" dirty="0" err="1"/>
              <a:t>Duöjjie</a:t>
            </a:r>
            <a:r>
              <a:rPr lang="sv-SE" sz="4800" b="1" dirty="0"/>
              <a:t> (</a:t>
            </a:r>
            <a:r>
              <a:rPr lang="sv-SE" sz="4800" b="1" dirty="0" err="1"/>
              <a:t>ume</a:t>
            </a:r>
            <a:r>
              <a:rPr lang="sv-SE" sz="4800" b="1" dirty="0"/>
              <a:t>-)</a:t>
            </a:r>
          </a:p>
          <a:p>
            <a:pPr algn="ctr"/>
            <a:r>
              <a:rPr lang="sv-SE" sz="4800" b="1" dirty="0" err="1"/>
              <a:t>Vӕtnoe</a:t>
            </a:r>
            <a:r>
              <a:rPr lang="sv-SE" sz="4800" b="1" dirty="0"/>
              <a:t> (syd-)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258026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sv-SE" sz="4800" b="1" dirty="0"/>
              <a:t>Sopor</a:t>
            </a:r>
          </a:p>
          <a:p>
            <a:pPr algn="ctr"/>
            <a:r>
              <a:rPr lang="sv-SE" sz="4800" b="1" dirty="0" err="1"/>
              <a:t>Roaskkit</a:t>
            </a:r>
            <a:r>
              <a:rPr lang="sv-SE" sz="4800" b="1" dirty="0"/>
              <a:t> (nord-)</a:t>
            </a:r>
          </a:p>
          <a:p>
            <a:pPr algn="ctr"/>
            <a:r>
              <a:rPr lang="sv-SE" sz="4800" b="1" dirty="0" err="1"/>
              <a:t>Ruge</a:t>
            </a:r>
            <a:r>
              <a:rPr lang="sv-SE" sz="4800" b="1" dirty="0"/>
              <a:t> (</a:t>
            </a:r>
            <a:r>
              <a:rPr lang="sv-SE" sz="4800" b="1" dirty="0" err="1"/>
              <a:t>lule</a:t>
            </a:r>
            <a:r>
              <a:rPr lang="sv-SE" sz="4800" b="1" dirty="0"/>
              <a:t>-</a:t>
            </a:r>
            <a:r>
              <a:rPr lang="sv-SE" sz="4800" b="1" dirty="0" smtClean="0"/>
              <a:t>)</a:t>
            </a:r>
          </a:p>
          <a:p>
            <a:pPr algn="ctr"/>
            <a:r>
              <a:rPr lang="sv-SE" sz="4800" b="1" dirty="0" err="1" smtClean="0"/>
              <a:t>Russko</a:t>
            </a:r>
            <a:r>
              <a:rPr lang="sv-SE" sz="4800" b="1" dirty="0" smtClean="0"/>
              <a:t> (</a:t>
            </a:r>
            <a:r>
              <a:rPr lang="sv-SE" sz="4800" b="1" dirty="0" err="1" smtClean="0"/>
              <a:t>pite</a:t>
            </a:r>
            <a:r>
              <a:rPr lang="sv-SE" sz="4800" b="1" dirty="0" smtClean="0"/>
              <a:t>-)</a:t>
            </a:r>
            <a:endParaRPr lang="sv-SE" sz="4800" b="1" dirty="0"/>
          </a:p>
          <a:p>
            <a:pPr algn="ctr"/>
            <a:r>
              <a:rPr lang="sv-SE" sz="4800" b="1" dirty="0" err="1"/>
              <a:t>Ráskieh</a:t>
            </a:r>
            <a:r>
              <a:rPr lang="sv-SE" sz="4800" b="1" dirty="0"/>
              <a:t> (</a:t>
            </a:r>
            <a:r>
              <a:rPr lang="sv-SE" sz="4800" b="1" dirty="0" err="1"/>
              <a:t>ume</a:t>
            </a:r>
            <a:r>
              <a:rPr lang="sv-SE" sz="4800" b="1" dirty="0"/>
              <a:t>-)</a:t>
            </a:r>
          </a:p>
          <a:p>
            <a:pPr algn="ctr"/>
            <a:r>
              <a:rPr lang="sv-SE" sz="4800" b="1" dirty="0" err="1"/>
              <a:t>Raath</a:t>
            </a:r>
            <a:r>
              <a:rPr lang="sv-SE" sz="4800" b="1" dirty="0"/>
              <a:t> (syd-)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218656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sv-SE" sz="4800" b="1" dirty="0"/>
              <a:t>Städskåp</a:t>
            </a:r>
          </a:p>
          <a:p>
            <a:pPr algn="ctr"/>
            <a:r>
              <a:rPr lang="sv-SE" sz="4800" b="1" dirty="0" err="1"/>
              <a:t>Čorgenbierggasgábe</a:t>
            </a:r>
            <a:r>
              <a:rPr lang="sv-SE" sz="4800" b="1" dirty="0"/>
              <a:t> (nord-)</a:t>
            </a:r>
          </a:p>
          <a:p>
            <a:pPr algn="ctr"/>
            <a:r>
              <a:rPr lang="sv-SE" sz="4800" b="1" dirty="0" err="1"/>
              <a:t>Snivvimskoahppa</a:t>
            </a:r>
            <a:r>
              <a:rPr lang="sv-SE" sz="4800" b="1" dirty="0"/>
              <a:t> (</a:t>
            </a:r>
            <a:r>
              <a:rPr lang="sv-SE" sz="4800" b="1" dirty="0" err="1"/>
              <a:t>lule</a:t>
            </a:r>
            <a:r>
              <a:rPr lang="sv-SE" sz="4800" b="1" dirty="0"/>
              <a:t>-</a:t>
            </a:r>
            <a:r>
              <a:rPr lang="sv-SE" sz="4800" b="1" dirty="0" smtClean="0"/>
              <a:t>)</a:t>
            </a:r>
          </a:p>
          <a:p>
            <a:pPr algn="ctr"/>
            <a:r>
              <a:rPr lang="sv-SE" sz="4800" b="1" dirty="0" err="1" smtClean="0"/>
              <a:t>Räjdnimskåhppå</a:t>
            </a:r>
            <a:r>
              <a:rPr lang="sv-SE" sz="4800" b="1" dirty="0" smtClean="0"/>
              <a:t> (</a:t>
            </a:r>
            <a:r>
              <a:rPr lang="sv-SE" sz="4800" b="1" dirty="0" err="1" smtClean="0"/>
              <a:t>pite</a:t>
            </a:r>
            <a:r>
              <a:rPr lang="sv-SE" sz="4800" b="1" dirty="0" smtClean="0"/>
              <a:t>-)</a:t>
            </a:r>
            <a:endParaRPr lang="sv-SE" sz="4800" b="1" dirty="0"/>
          </a:p>
          <a:p>
            <a:pPr algn="ctr"/>
            <a:r>
              <a:rPr lang="sv-SE" sz="4800" b="1" dirty="0" err="1" smtClean="0"/>
              <a:t>Sjiägademeskåhppa</a:t>
            </a:r>
            <a:r>
              <a:rPr lang="sv-SE" sz="4800" b="1" dirty="0" smtClean="0"/>
              <a:t> </a:t>
            </a:r>
            <a:r>
              <a:rPr lang="sv-SE" sz="4800" b="1" dirty="0"/>
              <a:t>(</a:t>
            </a:r>
            <a:r>
              <a:rPr lang="sv-SE" sz="4800" b="1" dirty="0" err="1"/>
              <a:t>ume</a:t>
            </a:r>
            <a:r>
              <a:rPr lang="sv-SE" sz="4800" b="1" dirty="0"/>
              <a:t>-)</a:t>
            </a:r>
          </a:p>
          <a:p>
            <a:pPr algn="ctr"/>
            <a:r>
              <a:rPr lang="sv-SE" sz="4800" b="1" dirty="0" err="1"/>
              <a:t>Sjeakomeskååpe</a:t>
            </a:r>
            <a:r>
              <a:rPr lang="sv-SE" sz="4800" b="1" dirty="0"/>
              <a:t> (syd-)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372573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sv-SE" sz="4800" b="1" dirty="0"/>
              <a:t>Stäng dörren!</a:t>
            </a:r>
          </a:p>
          <a:p>
            <a:pPr algn="ctr"/>
            <a:r>
              <a:rPr lang="sv-SE" sz="4800" b="1" dirty="0" err="1"/>
              <a:t>Gidde</a:t>
            </a:r>
            <a:r>
              <a:rPr lang="sv-SE" sz="4800" b="1" dirty="0"/>
              <a:t> </a:t>
            </a:r>
            <a:r>
              <a:rPr lang="sv-SE" sz="4800" b="1" dirty="0" err="1" smtClean="0"/>
              <a:t>uvssa</a:t>
            </a:r>
            <a:r>
              <a:rPr lang="sv-SE" sz="4800" b="1" dirty="0" smtClean="0"/>
              <a:t>! </a:t>
            </a:r>
            <a:r>
              <a:rPr lang="sv-SE" sz="4800" b="1" dirty="0"/>
              <a:t>(nord-)</a:t>
            </a:r>
          </a:p>
          <a:p>
            <a:pPr algn="ctr"/>
            <a:r>
              <a:rPr lang="sv-SE" sz="4800" b="1" dirty="0" err="1"/>
              <a:t>Dahpa</a:t>
            </a:r>
            <a:r>
              <a:rPr lang="sv-SE" sz="4800" b="1" dirty="0"/>
              <a:t> </a:t>
            </a:r>
            <a:r>
              <a:rPr lang="sv-SE" sz="4800" b="1" dirty="0" err="1"/>
              <a:t>uvsav</a:t>
            </a:r>
            <a:r>
              <a:rPr lang="sv-SE" sz="4800" b="1" dirty="0"/>
              <a:t>! (</a:t>
            </a:r>
            <a:r>
              <a:rPr lang="sv-SE" sz="4800" b="1" dirty="0" err="1"/>
              <a:t>lule</a:t>
            </a:r>
            <a:r>
              <a:rPr lang="sv-SE" sz="4800" b="1" dirty="0"/>
              <a:t>-</a:t>
            </a:r>
            <a:r>
              <a:rPr lang="sv-SE" sz="4800" b="1" dirty="0" smtClean="0"/>
              <a:t>)</a:t>
            </a:r>
          </a:p>
          <a:p>
            <a:pPr algn="ctr"/>
            <a:r>
              <a:rPr lang="sv-SE" sz="4800" b="1" dirty="0" err="1" smtClean="0"/>
              <a:t>Gåptjå</a:t>
            </a:r>
            <a:r>
              <a:rPr lang="sv-SE" sz="4800" b="1" dirty="0" smtClean="0"/>
              <a:t> </a:t>
            </a:r>
            <a:r>
              <a:rPr lang="sv-SE" sz="4800" b="1" dirty="0" err="1" smtClean="0"/>
              <a:t>uksav</a:t>
            </a:r>
            <a:r>
              <a:rPr lang="sv-SE" sz="4800" b="1" dirty="0" smtClean="0"/>
              <a:t>! (</a:t>
            </a:r>
            <a:r>
              <a:rPr lang="sv-SE" sz="4800" b="1" dirty="0" err="1" smtClean="0"/>
              <a:t>pite</a:t>
            </a:r>
            <a:r>
              <a:rPr lang="sv-SE" sz="4800" b="1" dirty="0" smtClean="0"/>
              <a:t>-)</a:t>
            </a:r>
            <a:endParaRPr lang="sv-SE" sz="4800" b="1" dirty="0"/>
          </a:p>
          <a:p>
            <a:pPr algn="ctr"/>
            <a:r>
              <a:rPr lang="sv-SE" sz="4800" b="1" dirty="0" err="1"/>
              <a:t>Dahpph</a:t>
            </a:r>
            <a:r>
              <a:rPr lang="sv-SE" sz="4800" b="1" dirty="0"/>
              <a:t> </a:t>
            </a:r>
            <a:r>
              <a:rPr lang="sv-SE" sz="4800" b="1" dirty="0" err="1"/>
              <a:t>uksuv</a:t>
            </a:r>
            <a:r>
              <a:rPr lang="sv-SE" sz="4800" b="1" dirty="0"/>
              <a:t>! (</a:t>
            </a:r>
            <a:r>
              <a:rPr lang="sv-SE" sz="4800" b="1" dirty="0" err="1"/>
              <a:t>ume</a:t>
            </a:r>
            <a:r>
              <a:rPr lang="sv-SE" sz="4800" b="1" dirty="0"/>
              <a:t>-)</a:t>
            </a:r>
          </a:p>
          <a:p>
            <a:pPr algn="ctr"/>
            <a:r>
              <a:rPr lang="sv-SE" sz="4800" b="1" dirty="0" err="1"/>
              <a:t>Dahph</a:t>
            </a:r>
            <a:r>
              <a:rPr lang="sv-SE" sz="4800" b="1" dirty="0"/>
              <a:t> </a:t>
            </a:r>
            <a:r>
              <a:rPr lang="sv-SE" sz="4800" b="1" dirty="0" err="1"/>
              <a:t>oksem</a:t>
            </a:r>
            <a:r>
              <a:rPr lang="sv-SE" sz="4800" b="1" dirty="0"/>
              <a:t>! (syd-)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61522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sv-SE" sz="4800" b="1" dirty="0"/>
              <a:t>Stängt</a:t>
            </a:r>
          </a:p>
          <a:p>
            <a:pPr algn="ctr"/>
            <a:r>
              <a:rPr lang="sv-SE" sz="4800" b="1" dirty="0"/>
              <a:t>Gitta (nord-)</a:t>
            </a:r>
          </a:p>
          <a:p>
            <a:pPr algn="ctr"/>
            <a:r>
              <a:rPr lang="sv-SE" sz="4800" b="1" dirty="0" err="1"/>
              <a:t>Dahppot</a:t>
            </a:r>
            <a:r>
              <a:rPr lang="sv-SE" sz="4800" b="1" dirty="0"/>
              <a:t> (</a:t>
            </a:r>
            <a:r>
              <a:rPr lang="sv-SE" sz="4800" b="1" dirty="0" err="1"/>
              <a:t>lule</a:t>
            </a:r>
            <a:r>
              <a:rPr lang="sv-SE" sz="4800" b="1" dirty="0"/>
              <a:t>-</a:t>
            </a:r>
            <a:r>
              <a:rPr lang="sv-SE" sz="4800" b="1" dirty="0" smtClean="0"/>
              <a:t>)</a:t>
            </a:r>
          </a:p>
          <a:p>
            <a:pPr algn="ctr"/>
            <a:r>
              <a:rPr lang="sv-SE" sz="4800" b="1" dirty="0" err="1" smtClean="0"/>
              <a:t>Gåpptjåm</a:t>
            </a:r>
            <a:r>
              <a:rPr lang="sv-SE" sz="4800" b="1" dirty="0" smtClean="0"/>
              <a:t> (</a:t>
            </a:r>
            <a:r>
              <a:rPr lang="sv-SE" sz="4800" b="1" dirty="0" err="1" smtClean="0"/>
              <a:t>pite</a:t>
            </a:r>
            <a:r>
              <a:rPr lang="sv-SE" sz="4800" b="1" dirty="0" smtClean="0"/>
              <a:t>-) </a:t>
            </a:r>
            <a:endParaRPr lang="sv-SE" sz="4800" b="1" dirty="0"/>
          </a:p>
          <a:p>
            <a:pPr algn="ctr"/>
            <a:r>
              <a:rPr lang="sv-SE" sz="4800" b="1" dirty="0" err="1"/>
              <a:t>Dahppuode</a:t>
            </a:r>
            <a:r>
              <a:rPr lang="sv-SE" sz="4800" b="1" dirty="0"/>
              <a:t> (</a:t>
            </a:r>
            <a:r>
              <a:rPr lang="sv-SE" sz="4800" b="1" dirty="0" err="1"/>
              <a:t>ume</a:t>
            </a:r>
            <a:r>
              <a:rPr lang="sv-SE" sz="4800" b="1" dirty="0"/>
              <a:t>-)</a:t>
            </a:r>
          </a:p>
          <a:p>
            <a:pPr algn="ctr"/>
            <a:r>
              <a:rPr lang="sv-SE" sz="4800" b="1" dirty="0" err="1"/>
              <a:t>Steegkeldihkie</a:t>
            </a:r>
            <a:r>
              <a:rPr lang="sv-SE" sz="4800" b="1" dirty="0"/>
              <a:t> (syd-)</a:t>
            </a:r>
          </a:p>
          <a:p>
            <a:r>
              <a:rPr lang="sv-SE" dirty="0"/>
              <a:t> 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81772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sv-SE" sz="4800" b="1" dirty="0"/>
              <a:t>Ta det lugnt!</a:t>
            </a:r>
          </a:p>
          <a:p>
            <a:pPr algn="ctr"/>
            <a:r>
              <a:rPr lang="sv-SE" sz="4800" b="1" dirty="0" err="1"/>
              <a:t>Váldde</a:t>
            </a:r>
            <a:r>
              <a:rPr lang="sv-SE" sz="4800" b="1" dirty="0"/>
              <a:t> </a:t>
            </a:r>
            <a:r>
              <a:rPr lang="sv-SE" sz="4800" b="1" dirty="0" err="1"/>
              <a:t>gulul</a:t>
            </a:r>
            <a:r>
              <a:rPr lang="sv-SE" sz="4800" b="1" dirty="0"/>
              <a:t>! (nord-)</a:t>
            </a:r>
          </a:p>
          <a:p>
            <a:pPr algn="ctr"/>
            <a:r>
              <a:rPr lang="sv-SE" sz="4800" b="1" dirty="0" err="1"/>
              <a:t>Suojmo</a:t>
            </a:r>
            <a:r>
              <a:rPr lang="sv-SE" sz="4800" b="1" dirty="0"/>
              <a:t>! (</a:t>
            </a:r>
            <a:r>
              <a:rPr lang="sv-SE" sz="4800" b="1" dirty="0" err="1"/>
              <a:t>lule</a:t>
            </a:r>
            <a:r>
              <a:rPr lang="sv-SE" sz="4800" b="1" dirty="0"/>
              <a:t>-</a:t>
            </a:r>
            <a:r>
              <a:rPr lang="sv-SE" sz="4800" b="1" dirty="0" smtClean="0"/>
              <a:t>)</a:t>
            </a:r>
          </a:p>
          <a:p>
            <a:pPr algn="ctr"/>
            <a:r>
              <a:rPr lang="sv-SE" sz="4800" b="1" dirty="0" err="1" smtClean="0"/>
              <a:t>Åro</a:t>
            </a:r>
            <a:r>
              <a:rPr lang="sv-SE" sz="4800" b="1" dirty="0" smtClean="0"/>
              <a:t> </a:t>
            </a:r>
            <a:r>
              <a:rPr lang="sv-SE" sz="4800" b="1" dirty="0" err="1" smtClean="0"/>
              <a:t>jasska</a:t>
            </a:r>
            <a:r>
              <a:rPr lang="sv-SE" sz="4800" b="1" dirty="0" smtClean="0"/>
              <a:t> (</a:t>
            </a:r>
            <a:r>
              <a:rPr lang="sv-SE" sz="4800" b="1" dirty="0" err="1" smtClean="0"/>
              <a:t>pite</a:t>
            </a:r>
            <a:r>
              <a:rPr lang="sv-SE" sz="4800" b="1" dirty="0" smtClean="0"/>
              <a:t>-)</a:t>
            </a:r>
            <a:endParaRPr lang="sv-SE" sz="4800" b="1" dirty="0"/>
          </a:p>
          <a:p>
            <a:pPr algn="ctr"/>
            <a:r>
              <a:rPr lang="sv-SE" sz="4800" b="1" dirty="0" err="1"/>
              <a:t>Urruoh</a:t>
            </a:r>
            <a:r>
              <a:rPr lang="sv-SE" sz="4800" b="1" dirty="0"/>
              <a:t> </a:t>
            </a:r>
            <a:r>
              <a:rPr lang="sv-SE" sz="4800" b="1" dirty="0" err="1"/>
              <a:t>jasskas</a:t>
            </a:r>
            <a:r>
              <a:rPr lang="sv-SE" sz="4800" b="1" dirty="0"/>
              <a:t>! (</a:t>
            </a:r>
            <a:r>
              <a:rPr lang="sv-SE" sz="4800" b="1" dirty="0" err="1"/>
              <a:t>ume</a:t>
            </a:r>
            <a:r>
              <a:rPr lang="sv-SE" sz="4800" b="1" dirty="0"/>
              <a:t>-)</a:t>
            </a:r>
          </a:p>
          <a:p>
            <a:pPr algn="ctr"/>
            <a:r>
              <a:rPr lang="sv-SE" sz="4800" b="1" dirty="0" err="1"/>
              <a:t>Soelkenh</a:t>
            </a:r>
            <a:r>
              <a:rPr lang="sv-SE" sz="4800" b="1" dirty="0"/>
              <a:t> amma! (syd-)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26652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sv-SE" sz="4800" b="1" dirty="0"/>
              <a:t>Toalett</a:t>
            </a:r>
          </a:p>
          <a:p>
            <a:pPr algn="ctr"/>
            <a:r>
              <a:rPr lang="sv-SE" sz="4800" b="1" dirty="0" err="1"/>
              <a:t>Hivsset</a:t>
            </a:r>
            <a:r>
              <a:rPr lang="sv-SE" sz="4800" b="1" dirty="0"/>
              <a:t> (nord-)</a:t>
            </a:r>
          </a:p>
          <a:p>
            <a:pPr algn="ctr"/>
            <a:r>
              <a:rPr lang="sv-SE" sz="4800" b="1" dirty="0" err="1" smtClean="0"/>
              <a:t>Hivsik</a:t>
            </a:r>
            <a:r>
              <a:rPr lang="sv-SE" sz="4800" b="1" dirty="0" smtClean="0"/>
              <a:t> </a:t>
            </a:r>
            <a:r>
              <a:rPr lang="sv-SE" sz="4800" b="1" dirty="0"/>
              <a:t>(</a:t>
            </a:r>
            <a:r>
              <a:rPr lang="sv-SE" sz="4800" b="1" dirty="0" err="1"/>
              <a:t>lule</a:t>
            </a:r>
            <a:r>
              <a:rPr lang="sv-SE" sz="4800" b="1" dirty="0"/>
              <a:t>-</a:t>
            </a:r>
            <a:r>
              <a:rPr lang="sv-SE" sz="4800" b="1" dirty="0" smtClean="0"/>
              <a:t>)</a:t>
            </a:r>
          </a:p>
          <a:p>
            <a:pPr algn="ctr"/>
            <a:r>
              <a:rPr lang="sv-SE" sz="4800" b="1" dirty="0" err="1" smtClean="0"/>
              <a:t>Dássa</a:t>
            </a:r>
            <a:r>
              <a:rPr lang="sv-SE" sz="4800" b="1" dirty="0" smtClean="0"/>
              <a:t> (</a:t>
            </a:r>
            <a:r>
              <a:rPr lang="sv-SE" sz="4800" b="1" dirty="0" err="1" smtClean="0"/>
              <a:t>pite</a:t>
            </a:r>
            <a:r>
              <a:rPr lang="sv-SE" sz="4800" b="1" dirty="0" smtClean="0"/>
              <a:t>-)</a:t>
            </a:r>
            <a:endParaRPr lang="sv-SE" sz="4800" b="1" dirty="0"/>
          </a:p>
          <a:p>
            <a:pPr algn="ctr"/>
            <a:r>
              <a:rPr lang="sv-SE" sz="4800" b="1" dirty="0" err="1"/>
              <a:t>Hüvsege</a:t>
            </a:r>
            <a:r>
              <a:rPr lang="sv-SE" sz="4800" b="1" dirty="0"/>
              <a:t> (</a:t>
            </a:r>
            <a:r>
              <a:rPr lang="sv-SE" sz="4800" b="1" dirty="0" err="1"/>
              <a:t>ume</a:t>
            </a:r>
            <a:r>
              <a:rPr lang="sv-SE" sz="4800" b="1" dirty="0"/>
              <a:t>-)</a:t>
            </a:r>
          </a:p>
          <a:p>
            <a:pPr algn="ctr"/>
            <a:r>
              <a:rPr lang="sv-SE" sz="4800" b="1" dirty="0" err="1"/>
              <a:t>Onnegåetie</a:t>
            </a:r>
            <a:r>
              <a:rPr lang="sv-SE" sz="4800" b="1" dirty="0"/>
              <a:t> (syd-)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338331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sv-SE" sz="4800" b="1" dirty="0"/>
              <a:t>Torka av skorna</a:t>
            </a:r>
          </a:p>
          <a:p>
            <a:pPr algn="ctr"/>
            <a:r>
              <a:rPr lang="sv-SE" sz="4800" b="1" dirty="0" err="1"/>
              <a:t>Savnnje</a:t>
            </a:r>
            <a:r>
              <a:rPr lang="sv-SE" sz="4800" b="1" dirty="0"/>
              <a:t> </a:t>
            </a:r>
            <a:r>
              <a:rPr lang="sv-SE" sz="4800" b="1" dirty="0" err="1"/>
              <a:t>gábmagiid</a:t>
            </a:r>
            <a:r>
              <a:rPr lang="sv-SE" sz="4800" b="1" dirty="0"/>
              <a:t> (nord-)</a:t>
            </a:r>
          </a:p>
          <a:p>
            <a:pPr algn="ctr"/>
            <a:r>
              <a:rPr lang="sv-SE" sz="4800" b="1" dirty="0" err="1"/>
              <a:t>Sjavnje</a:t>
            </a:r>
            <a:r>
              <a:rPr lang="sv-SE" sz="4800" b="1" dirty="0"/>
              <a:t> </a:t>
            </a:r>
            <a:r>
              <a:rPr lang="sv-SE" sz="4800" b="1" dirty="0" err="1"/>
              <a:t>gábmagijt</a:t>
            </a:r>
            <a:r>
              <a:rPr lang="sv-SE" sz="4800" b="1" dirty="0"/>
              <a:t> (</a:t>
            </a:r>
            <a:r>
              <a:rPr lang="sv-SE" sz="4800" b="1" dirty="0" err="1"/>
              <a:t>lule</a:t>
            </a:r>
            <a:r>
              <a:rPr lang="sv-SE" sz="4800" b="1" dirty="0"/>
              <a:t>-</a:t>
            </a:r>
            <a:r>
              <a:rPr lang="sv-SE" sz="4800" b="1" dirty="0" smtClean="0"/>
              <a:t>)</a:t>
            </a:r>
          </a:p>
          <a:p>
            <a:pPr algn="ctr"/>
            <a:r>
              <a:rPr lang="sv-SE" sz="4800" b="1" dirty="0" err="1" smtClean="0"/>
              <a:t>Sagerda</a:t>
            </a:r>
            <a:r>
              <a:rPr lang="sv-SE" sz="4800" b="1" dirty="0" smtClean="0"/>
              <a:t> </a:t>
            </a:r>
            <a:r>
              <a:rPr lang="sv-SE" sz="4800" b="1" dirty="0" err="1" smtClean="0"/>
              <a:t>gábmagijt</a:t>
            </a:r>
            <a:r>
              <a:rPr lang="sv-SE" sz="4800" b="1" dirty="0" smtClean="0"/>
              <a:t> (</a:t>
            </a:r>
            <a:r>
              <a:rPr lang="sv-SE" sz="4800" b="1" dirty="0" err="1" smtClean="0"/>
              <a:t>pite</a:t>
            </a:r>
            <a:r>
              <a:rPr lang="sv-SE" sz="4800" b="1" dirty="0" smtClean="0"/>
              <a:t>-)</a:t>
            </a:r>
            <a:endParaRPr lang="sv-SE" sz="4800" b="1" dirty="0"/>
          </a:p>
          <a:p>
            <a:pPr algn="ctr"/>
            <a:r>
              <a:rPr lang="sv-SE" sz="4800" b="1" dirty="0" err="1"/>
              <a:t>Sïhkkuodh</a:t>
            </a:r>
            <a:r>
              <a:rPr lang="sv-SE" sz="4800" b="1" dirty="0"/>
              <a:t> </a:t>
            </a:r>
            <a:r>
              <a:rPr lang="sv-SE" sz="4800" b="1" dirty="0" err="1"/>
              <a:t>gábmagijde</a:t>
            </a:r>
            <a:r>
              <a:rPr lang="sv-SE" sz="4800" b="1" dirty="0"/>
              <a:t> (</a:t>
            </a:r>
            <a:r>
              <a:rPr lang="sv-SE" sz="4800" b="1" dirty="0" err="1"/>
              <a:t>ume</a:t>
            </a:r>
            <a:r>
              <a:rPr lang="sv-SE" sz="4800" b="1" dirty="0"/>
              <a:t>-)</a:t>
            </a:r>
          </a:p>
          <a:p>
            <a:pPr algn="ctr"/>
            <a:r>
              <a:rPr lang="sv-SE" sz="4800" b="1" dirty="0" err="1"/>
              <a:t>Såvnjoeh</a:t>
            </a:r>
            <a:r>
              <a:rPr lang="sv-SE" sz="4800" b="1" dirty="0"/>
              <a:t> </a:t>
            </a:r>
            <a:r>
              <a:rPr lang="sv-SE" sz="4800" b="1" dirty="0" err="1"/>
              <a:t>gaamegidie</a:t>
            </a:r>
            <a:r>
              <a:rPr lang="sv-SE" sz="4800" b="1" dirty="0"/>
              <a:t> (syd-)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379020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sv-SE" sz="4800" b="1" dirty="0"/>
              <a:t>Trappor</a:t>
            </a:r>
          </a:p>
          <a:p>
            <a:pPr algn="ctr"/>
            <a:r>
              <a:rPr lang="sv-SE" sz="4800" b="1" dirty="0" err="1"/>
              <a:t>Ráhpát</a:t>
            </a:r>
            <a:r>
              <a:rPr lang="sv-SE" sz="4800" b="1" dirty="0"/>
              <a:t> (nord-)</a:t>
            </a:r>
          </a:p>
          <a:p>
            <a:pPr algn="ctr"/>
            <a:r>
              <a:rPr lang="sv-SE" sz="4800" b="1" dirty="0" err="1"/>
              <a:t>Tráhpa</a:t>
            </a:r>
            <a:r>
              <a:rPr lang="sv-SE" sz="4800" b="1" dirty="0"/>
              <a:t> (</a:t>
            </a:r>
            <a:r>
              <a:rPr lang="sv-SE" sz="4800" b="1" dirty="0" err="1"/>
              <a:t>lule</a:t>
            </a:r>
            <a:r>
              <a:rPr lang="sv-SE" sz="4800" b="1" dirty="0"/>
              <a:t>-</a:t>
            </a:r>
            <a:r>
              <a:rPr lang="sv-SE" sz="4800" b="1" dirty="0" smtClean="0"/>
              <a:t>)</a:t>
            </a:r>
          </a:p>
          <a:p>
            <a:pPr algn="ctr"/>
            <a:r>
              <a:rPr lang="sv-SE" sz="4800" b="1" dirty="0" err="1" smtClean="0"/>
              <a:t>Tráhpa</a:t>
            </a:r>
            <a:r>
              <a:rPr lang="sv-SE" sz="4800" b="1" dirty="0" smtClean="0"/>
              <a:t> (</a:t>
            </a:r>
            <a:r>
              <a:rPr lang="sv-SE" sz="4800" b="1" dirty="0" err="1" smtClean="0"/>
              <a:t>pite</a:t>
            </a:r>
            <a:r>
              <a:rPr lang="sv-SE" sz="4800" b="1" dirty="0" smtClean="0"/>
              <a:t>-)</a:t>
            </a:r>
            <a:endParaRPr lang="sv-SE" sz="4800" b="1" dirty="0"/>
          </a:p>
          <a:p>
            <a:pPr algn="ctr"/>
            <a:r>
              <a:rPr lang="sv-SE" sz="4800" b="1" dirty="0" err="1"/>
              <a:t>Tráhpah</a:t>
            </a:r>
            <a:r>
              <a:rPr lang="sv-SE" sz="4800" b="1" dirty="0"/>
              <a:t> (</a:t>
            </a:r>
            <a:r>
              <a:rPr lang="sv-SE" sz="4800" b="1" dirty="0" err="1"/>
              <a:t>ume</a:t>
            </a:r>
            <a:r>
              <a:rPr lang="sv-SE" sz="4800" b="1" dirty="0"/>
              <a:t>-)</a:t>
            </a:r>
          </a:p>
          <a:p>
            <a:pPr algn="ctr"/>
            <a:r>
              <a:rPr lang="sv-SE" sz="4800" b="1" dirty="0" err="1"/>
              <a:t>Raajterh</a:t>
            </a:r>
            <a:r>
              <a:rPr lang="sv-SE" sz="4800" b="1" dirty="0"/>
              <a:t> (syd-)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092137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sv-SE" sz="4400" b="1" dirty="0"/>
              <a:t>Café</a:t>
            </a:r>
          </a:p>
          <a:p>
            <a:pPr algn="ctr"/>
            <a:r>
              <a:rPr lang="sv-SE" sz="4400" b="1" dirty="0" err="1" smtClean="0"/>
              <a:t>Gáffel~Kafea</a:t>
            </a:r>
            <a:r>
              <a:rPr lang="sv-SE" sz="4400" b="1" dirty="0" smtClean="0"/>
              <a:t> </a:t>
            </a:r>
            <a:r>
              <a:rPr lang="sv-SE" sz="4400" b="1" dirty="0"/>
              <a:t>(nord-)</a:t>
            </a:r>
          </a:p>
          <a:p>
            <a:pPr algn="ctr"/>
            <a:r>
              <a:rPr lang="sv-SE" sz="4400" b="1" dirty="0" err="1"/>
              <a:t>Kafea</a:t>
            </a:r>
            <a:r>
              <a:rPr lang="sv-SE" sz="4400" b="1" dirty="0"/>
              <a:t> (</a:t>
            </a:r>
            <a:r>
              <a:rPr lang="sv-SE" sz="4400" b="1" dirty="0" err="1"/>
              <a:t>lule</a:t>
            </a:r>
            <a:r>
              <a:rPr lang="sv-SE" sz="4400" b="1" dirty="0"/>
              <a:t>-</a:t>
            </a:r>
            <a:r>
              <a:rPr lang="sv-SE" sz="4400" b="1" dirty="0" smtClean="0"/>
              <a:t>)</a:t>
            </a:r>
          </a:p>
          <a:p>
            <a:pPr algn="ctr"/>
            <a:r>
              <a:rPr lang="sv-SE" sz="4400" b="1" dirty="0" err="1" smtClean="0"/>
              <a:t>Kafea</a:t>
            </a:r>
            <a:r>
              <a:rPr lang="sv-SE" sz="4400" b="1" dirty="0" smtClean="0"/>
              <a:t> (</a:t>
            </a:r>
            <a:r>
              <a:rPr lang="sv-SE" sz="4400" b="1" dirty="0" err="1" smtClean="0"/>
              <a:t>pite</a:t>
            </a:r>
            <a:r>
              <a:rPr lang="sv-SE" sz="4400" b="1" dirty="0" smtClean="0"/>
              <a:t>-)</a:t>
            </a:r>
            <a:endParaRPr lang="sv-SE" sz="4400" b="1" dirty="0"/>
          </a:p>
          <a:p>
            <a:pPr algn="ctr"/>
            <a:r>
              <a:rPr lang="sv-SE" sz="4400" b="1" dirty="0" err="1"/>
              <a:t>Kafea</a:t>
            </a:r>
            <a:r>
              <a:rPr lang="sv-SE" sz="4400" b="1" dirty="0"/>
              <a:t> (</a:t>
            </a:r>
            <a:r>
              <a:rPr lang="sv-SE" sz="4400" b="1" dirty="0" err="1"/>
              <a:t>ume</a:t>
            </a:r>
            <a:r>
              <a:rPr lang="sv-SE" sz="4400" b="1" dirty="0"/>
              <a:t>-)</a:t>
            </a:r>
          </a:p>
          <a:p>
            <a:pPr algn="ctr"/>
            <a:r>
              <a:rPr lang="sv-SE" sz="4400" b="1" dirty="0" err="1" smtClean="0"/>
              <a:t>Prïhtjhgåetie</a:t>
            </a:r>
            <a:r>
              <a:rPr lang="sv-SE" sz="4400" b="1" dirty="0" smtClean="0"/>
              <a:t> </a:t>
            </a:r>
            <a:r>
              <a:rPr lang="sv-SE" sz="4400" b="1" dirty="0"/>
              <a:t>(syd-)</a:t>
            </a:r>
          </a:p>
          <a:p>
            <a:pPr algn="ctr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720575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sv-SE" sz="4800" b="1" dirty="0"/>
              <a:t>Tänker på dig</a:t>
            </a:r>
          </a:p>
          <a:p>
            <a:pPr algn="ctr"/>
            <a:r>
              <a:rPr lang="sv-SE" sz="4800" b="1" dirty="0" err="1"/>
              <a:t>Jurddašan</a:t>
            </a:r>
            <a:r>
              <a:rPr lang="sv-SE" sz="4800" b="1" dirty="0"/>
              <a:t> du </a:t>
            </a:r>
            <a:r>
              <a:rPr lang="sv-SE" sz="4800" b="1" dirty="0" err="1"/>
              <a:t>birra</a:t>
            </a:r>
            <a:r>
              <a:rPr lang="sv-SE" sz="4800" b="1" dirty="0"/>
              <a:t> (nord-)</a:t>
            </a:r>
          </a:p>
          <a:p>
            <a:pPr algn="ctr"/>
            <a:r>
              <a:rPr lang="sv-SE" sz="4800" b="1" dirty="0" err="1"/>
              <a:t>Ájádaláv</a:t>
            </a:r>
            <a:r>
              <a:rPr lang="sv-SE" sz="4800" b="1" dirty="0"/>
              <a:t> </a:t>
            </a:r>
            <a:r>
              <a:rPr lang="sv-SE" sz="4800" b="1" dirty="0" err="1"/>
              <a:t>duv</a:t>
            </a:r>
            <a:r>
              <a:rPr lang="sv-SE" sz="4800" b="1" dirty="0"/>
              <a:t> (</a:t>
            </a:r>
            <a:r>
              <a:rPr lang="sv-SE" sz="4800" b="1" dirty="0" err="1" smtClean="0"/>
              <a:t>lule</a:t>
            </a:r>
            <a:r>
              <a:rPr lang="sv-SE" sz="4800" b="1" dirty="0" smtClean="0"/>
              <a:t>-)</a:t>
            </a:r>
          </a:p>
          <a:p>
            <a:pPr algn="ctr"/>
            <a:r>
              <a:rPr lang="sv-SE" sz="4800" b="1" dirty="0" err="1" smtClean="0"/>
              <a:t>Usjudalav</a:t>
            </a:r>
            <a:r>
              <a:rPr lang="sv-SE" sz="4800" b="1" dirty="0" smtClean="0"/>
              <a:t> </a:t>
            </a:r>
            <a:r>
              <a:rPr lang="sv-SE" sz="4800" b="1" dirty="0" err="1" smtClean="0"/>
              <a:t>duv</a:t>
            </a:r>
            <a:r>
              <a:rPr lang="sv-SE" sz="4800" b="1" dirty="0" smtClean="0"/>
              <a:t> (</a:t>
            </a:r>
            <a:r>
              <a:rPr lang="sv-SE" sz="4800" b="1" dirty="0" err="1" smtClean="0"/>
              <a:t>pite</a:t>
            </a:r>
            <a:r>
              <a:rPr lang="sv-SE" sz="4800" b="1" dirty="0" smtClean="0"/>
              <a:t>-)</a:t>
            </a:r>
            <a:endParaRPr lang="sv-SE" sz="4800" b="1" dirty="0"/>
          </a:p>
          <a:p>
            <a:pPr algn="ctr"/>
            <a:r>
              <a:rPr lang="sv-SE" sz="4800" b="1" dirty="0" err="1" smtClean="0"/>
              <a:t>Ussjadub</a:t>
            </a:r>
            <a:r>
              <a:rPr lang="sv-SE" sz="4800" b="1" dirty="0" smtClean="0"/>
              <a:t> </a:t>
            </a:r>
            <a:r>
              <a:rPr lang="sv-SE" sz="4800" b="1" dirty="0" err="1"/>
              <a:t>duv</a:t>
            </a:r>
            <a:r>
              <a:rPr lang="sv-SE" sz="4800" b="1" dirty="0"/>
              <a:t> </a:t>
            </a:r>
            <a:r>
              <a:rPr lang="sv-SE" sz="4800" b="1" dirty="0" err="1"/>
              <a:t>bïjrra</a:t>
            </a:r>
            <a:r>
              <a:rPr lang="sv-SE" sz="4800" b="1" dirty="0"/>
              <a:t> (</a:t>
            </a:r>
            <a:r>
              <a:rPr lang="sv-SE" sz="4800" b="1" dirty="0" err="1"/>
              <a:t>ume</a:t>
            </a:r>
            <a:r>
              <a:rPr lang="sv-SE" sz="4800" b="1" dirty="0"/>
              <a:t>-)</a:t>
            </a:r>
          </a:p>
          <a:p>
            <a:pPr algn="ctr"/>
            <a:r>
              <a:rPr lang="sv-SE" sz="4800" b="1" dirty="0" err="1"/>
              <a:t>Datnem</a:t>
            </a:r>
            <a:r>
              <a:rPr lang="sv-SE" sz="4800" b="1" dirty="0"/>
              <a:t> </a:t>
            </a:r>
            <a:r>
              <a:rPr lang="sv-SE" sz="4800" b="1" dirty="0" err="1" smtClean="0"/>
              <a:t>måjhtelem</a:t>
            </a:r>
            <a:r>
              <a:rPr lang="sv-SE" sz="4800" b="1" dirty="0" smtClean="0"/>
              <a:t> (syd-)</a:t>
            </a:r>
            <a:endParaRPr lang="sv-SE" sz="4800" b="1" dirty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707810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sv-SE" sz="4800" b="1" dirty="0"/>
              <a:t>Utgång</a:t>
            </a:r>
          </a:p>
          <a:p>
            <a:pPr algn="ctr"/>
            <a:r>
              <a:rPr lang="sv-SE" sz="4800" b="1" dirty="0" err="1"/>
              <a:t>Olggos</a:t>
            </a:r>
            <a:r>
              <a:rPr lang="sv-SE" sz="4800" b="1" dirty="0"/>
              <a:t> (nord-)</a:t>
            </a:r>
          </a:p>
          <a:p>
            <a:pPr algn="ctr"/>
            <a:r>
              <a:rPr lang="sv-SE" sz="4800" b="1" dirty="0" err="1"/>
              <a:t>Ålgusmannam</a:t>
            </a:r>
            <a:r>
              <a:rPr lang="sv-SE" sz="4800" b="1" dirty="0"/>
              <a:t> (</a:t>
            </a:r>
            <a:r>
              <a:rPr lang="sv-SE" sz="4800" b="1" dirty="0" err="1" smtClean="0"/>
              <a:t>lule</a:t>
            </a:r>
            <a:r>
              <a:rPr lang="sv-SE" sz="4800" b="1" dirty="0" smtClean="0"/>
              <a:t>-)</a:t>
            </a:r>
          </a:p>
          <a:p>
            <a:pPr algn="ctr"/>
            <a:r>
              <a:rPr lang="sv-SE" sz="4800" b="1" dirty="0" err="1" smtClean="0"/>
              <a:t>Ulgusmannam</a:t>
            </a:r>
            <a:r>
              <a:rPr lang="sv-SE" sz="4800" b="1" dirty="0" smtClean="0"/>
              <a:t> (</a:t>
            </a:r>
            <a:r>
              <a:rPr lang="sv-SE" sz="4800" b="1" dirty="0" err="1" smtClean="0"/>
              <a:t>pite</a:t>
            </a:r>
            <a:r>
              <a:rPr lang="sv-SE" sz="4800" b="1" dirty="0" smtClean="0"/>
              <a:t>-)</a:t>
            </a:r>
            <a:endParaRPr lang="sv-SE" sz="4800" b="1" dirty="0"/>
          </a:p>
          <a:p>
            <a:pPr algn="ctr"/>
            <a:r>
              <a:rPr lang="sv-SE" sz="4800" b="1" dirty="0" err="1"/>
              <a:t>Uksadahkka</a:t>
            </a:r>
            <a:r>
              <a:rPr lang="sv-SE" sz="4800" b="1" dirty="0"/>
              <a:t> (</a:t>
            </a:r>
            <a:r>
              <a:rPr lang="sv-SE" sz="4800" b="1" dirty="0" err="1"/>
              <a:t>ume</a:t>
            </a:r>
            <a:r>
              <a:rPr lang="sv-SE" sz="4800" b="1" dirty="0"/>
              <a:t>-)</a:t>
            </a:r>
          </a:p>
          <a:p>
            <a:pPr algn="ctr"/>
            <a:r>
              <a:rPr lang="sv-SE" sz="4800" b="1" dirty="0" err="1"/>
              <a:t>Vuelkedh</a:t>
            </a:r>
            <a:r>
              <a:rPr lang="sv-SE" sz="4800" b="1" dirty="0"/>
              <a:t> </a:t>
            </a:r>
            <a:r>
              <a:rPr lang="sv-SE" sz="4800" b="1" dirty="0" err="1"/>
              <a:t>okse</a:t>
            </a:r>
            <a:r>
              <a:rPr lang="sv-SE" sz="4800" b="1" dirty="0"/>
              <a:t> (syd-)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449188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sv-SE" sz="4400" b="1" dirty="0"/>
              <a:t>Vacker som morgonstjärnan</a:t>
            </a:r>
          </a:p>
          <a:p>
            <a:pPr algn="ctr"/>
            <a:r>
              <a:rPr lang="sv-SE" sz="4400" b="1" dirty="0" err="1"/>
              <a:t>Čáppat</a:t>
            </a:r>
            <a:r>
              <a:rPr lang="sv-SE" sz="4400" b="1" dirty="0"/>
              <a:t> </a:t>
            </a:r>
            <a:r>
              <a:rPr lang="sv-SE" sz="4400" b="1" dirty="0" err="1"/>
              <a:t>dego</a:t>
            </a:r>
            <a:r>
              <a:rPr lang="sv-SE" sz="4400" b="1" dirty="0"/>
              <a:t> </a:t>
            </a:r>
            <a:r>
              <a:rPr lang="sv-SE" sz="4400" b="1" dirty="0" err="1"/>
              <a:t>guovssonásti</a:t>
            </a:r>
            <a:r>
              <a:rPr lang="sv-SE" sz="4400" b="1" dirty="0"/>
              <a:t> (nord-)</a:t>
            </a:r>
          </a:p>
          <a:p>
            <a:pPr algn="ctr"/>
            <a:r>
              <a:rPr lang="sv-SE" sz="4400" b="1" dirty="0" err="1"/>
              <a:t>Tjábbe</a:t>
            </a:r>
            <a:r>
              <a:rPr lang="sv-SE" sz="4400" b="1" dirty="0"/>
              <a:t> </a:t>
            </a:r>
            <a:r>
              <a:rPr lang="sv-SE" sz="4400" b="1" dirty="0" err="1"/>
              <a:t>degu</a:t>
            </a:r>
            <a:r>
              <a:rPr lang="sv-SE" sz="4400" b="1" dirty="0"/>
              <a:t> </a:t>
            </a:r>
            <a:r>
              <a:rPr lang="sv-SE" sz="4400" b="1" dirty="0" err="1"/>
              <a:t>guovsojnásste</a:t>
            </a:r>
            <a:r>
              <a:rPr lang="sv-SE" sz="4400" b="1" dirty="0"/>
              <a:t> (</a:t>
            </a:r>
            <a:r>
              <a:rPr lang="sv-SE" sz="4400" b="1" dirty="0" err="1"/>
              <a:t>lule</a:t>
            </a:r>
            <a:r>
              <a:rPr lang="sv-SE" sz="4400" b="1" dirty="0"/>
              <a:t>-</a:t>
            </a:r>
            <a:r>
              <a:rPr lang="sv-SE" sz="4400" b="1" dirty="0" smtClean="0"/>
              <a:t>)</a:t>
            </a:r>
          </a:p>
          <a:p>
            <a:pPr algn="ctr"/>
            <a:r>
              <a:rPr lang="sv-SE" sz="4400" b="1" dirty="0" err="1" smtClean="0"/>
              <a:t>Tjábbe</a:t>
            </a:r>
            <a:r>
              <a:rPr lang="sv-SE" sz="4400" b="1" dirty="0" smtClean="0"/>
              <a:t> </a:t>
            </a:r>
            <a:r>
              <a:rPr lang="sv-SE" sz="4400" b="1" dirty="0" err="1" smtClean="0"/>
              <a:t>gu</a:t>
            </a:r>
            <a:r>
              <a:rPr lang="sv-SE" sz="4400" b="1" dirty="0" smtClean="0"/>
              <a:t> </a:t>
            </a:r>
            <a:r>
              <a:rPr lang="sv-SE" sz="4400" b="1" dirty="0" err="1" smtClean="0"/>
              <a:t>árranásste</a:t>
            </a:r>
            <a:r>
              <a:rPr lang="sv-SE" sz="4400" b="1" dirty="0" smtClean="0"/>
              <a:t> (</a:t>
            </a:r>
            <a:r>
              <a:rPr lang="sv-SE" sz="4400" b="1" dirty="0" err="1" smtClean="0"/>
              <a:t>pite</a:t>
            </a:r>
            <a:r>
              <a:rPr lang="sv-SE" sz="4400" b="1" dirty="0" smtClean="0"/>
              <a:t>-)</a:t>
            </a:r>
            <a:endParaRPr lang="sv-SE" sz="4400" b="1" dirty="0"/>
          </a:p>
          <a:p>
            <a:pPr algn="ctr"/>
            <a:r>
              <a:rPr lang="sv-SE" sz="4400" b="1" dirty="0" err="1"/>
              <a:t>Tjábbie</a:t>
            </a:r>
            <a:r>
              <a:rPr lang="sv-SE" sz="4400" b="1" dirty="0"/>
              <a:t> </a:t>
            </a:r>
            <a:r>
              <a:rPr lang="sv-SE" sz="4400" b="1" dirty="0" err="1"/>
              <a:t>guh</a:t>
            </a:r>
            <a:r>
              <a:rPr lang="sv-SE" sz="4400" b="1" dirty="0"/>
              <a:t> </a:t>
            </a:r>
            <a:r>
              <a:rPr lang="sv-SE" sz="4400" b="1" dirty="0" err="1"/>
              <a:t>guaksuojnásstie</a:t>
            </a:r>
            <a:r>
              <a:rPr lang="sv-SE" sz="4400" b="1" dirty="0"/>
              <a:t> (</a:t>
            </a:r>
            <a:r>
              <a:rPr lang="sv-SE" sz="4400" b="1" dirty="0" err="1"/>
              <a:t>ume</a:t>
            </a:r>
            <a:r>
              <a:rPr lang="sv-SE" sz="4400" b="1" dirty="0"/>
              <a:t>-)</a:t>
            </a:r>
          </a:p>
          <a:p>
            <a:pPr algn="ctr"/>
            <a:r>
              <a:rPr lang="sv-SE" sz="4400" b="1" dirty="0" err="1"/>
              <a:t>Tjaebies</a:t>
            </a:r>
            <a:r>
              <a:rPr lang="sv-SE" sz="4400" b="1" dirty="0"/>
              <a:t> </a:t>
            </a:r>
            <a:r>
              <a:rPr lang="sv-SE" sz="4400" b="1" dirty="0" err="1"/>
              <a:t>goh</a:t>
            </a:r>
            <a:r>
              <a:rPr lang="sv-SE" sz="4400" b="1" dirty="0"/>
              <a:t> </a:t>
            </a:r>
            <a:r>
              <a:rPr lang="sv-SE" sz="4400" b="1" dirty="0" err="1"/>
              <a:t>aeredsnaestie</a:t>
            </a:r>
            <a:r>
              <a:rPr lang="sv-SE" sz="4400" b="1" dirty="0"/>
              <a:t> (syd-)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0484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sv-SE" sz="4800" b="1" dirty="0"/>
              <a:t>Vacker som vårsolen</a:t>
            </a:r>
          </a:p>
          <a:p>
            <a:pPr algn="ctr"/>
            <a:r>
              <a:rPr lang="sv-SE" sz="4800" b="1" dirty="0" err="1"/>
              <a:t>Čáppat</a:t>
            </a:r>
            <a:r>
              <a:rPr lang="sv-SE" sz="4800" b="1" dirty="0"/>
              <a:t> </a:t>
            </a:r>
            <a:r>
              <a:rPr lang="sv-SE" sz="4800" b="1" dirty="0" err="1"/>
              <a:t>dego</a:t>
            </a:r>
            <a:r>
              <a:rPr lang="sv-SE" sz="4800" b="1" dirty="0"/>
              <a:t> </a:t>
            </a:r>
            <a:r>
              <a:rPr lang="sv-SE" sz="4800" b="1" dirty="0" err="1" smtClean="0"/>
              <a:t>giđđabeaivváš</a:t>
            </a:r>
            <a:r>
              <a:rPr lang="sv-SE" sz="4800" b="1" dirty="0" smtClean="0"/>
              <a:t> </a:t>
            </a:r>
            <a:r>
              <a:rPr lang="sv-SE" sz="4800" b="1" dirty="0"/>
              <a:t>(nord-)</a:t>
            </a:r>
          </a:p>
          <a:p>
            <a:pPr algn="ctr"/>
            <a:r>
              <a:rPr lang="sv-SE" sz="4800" b="1" dirty="0" err="1"/>
              <a:t>Tjábbe</a:t>
            </a:r>
            <a:r>
              <a:rPr lang="sv-SE" sz="4800" b="1" dirty="0"/>
              <a:t> </a:t>
            </a:r>
            <a:r>
              <a:rPr lang="sv-SE" sz="4800" b="1" dirty="0" err="1"/>
              <a:t>degu</a:t>
            </a:r>
            <a:r>
              <a:rPr lang="sv-SE" sz="4800" b="1" dirty="0"/>
              <a:t> </a:t>
            </a:r>
            <a:r>
              <a:rPr lang="sv-SE" sz="4800" b="1" dirty="0" err="1"/>
              <a:t>gidábiejvve</a:t>
            </a:r>
            <a:r>
              <a:rPr lang="sv-SE" sz="4800" b="1" dirty="0"/>
              <a:t> (</a:t>
            </a:r>
            <a:r>
              <a:rPr lang="sv-SE" sz="4800" b="1" dirty="0" err="1"/>
              <a:t>lule</a:t>
            </a:r>
            <a:r>
              <a:rPr lang="sv-SE" sz="4800" b="1" dirty="0"/>
              <a:t>-</a:t>
            </a:r>
            <a:r>
              <a:rPr lang="sv-SE" sz="4800" b="1" dirty="0" smtClean="0"/>
              <a:t>)</a:t>
            </a:r>
          </a:p>
          <a:p>
            <a:pPr algn="ctr"/>
            <a:r>
              <a:rPr lang="sv-SE" sz="4800" b="1" dirty="0" err="1" smtClean="0"/>
              <a:t>Tjábbe</a:t>
            </a:r>
            <a:r>
              <a:rPr lang="sv-SE" sz="4800" b="1" dirty="0" smtClean="0"/>
              <a:t> </a:t>
            </a:r>
            <a:r>
              <a:rPr lang="sv-SE" sz="4800" b="1" dirty="0" err="1" smtClean="0"/>
              <a:t>gu</a:t>
            </a:r>
            <a:r>
              <a:rPr lang="sv-SE" sz="4800" b="1" dirty="0" smtClean="0"/>
              <a:t> </a:t>
            </a:r>
            <a:r>
              <a:rPr lang="sv-SE" sz="4800" b="1" dirty="0" err="1" smtClean="0"/>
              <a:t>girrabäjjve</a:t>
            </a:r>
            <a:r>
              <a:rPr lang="sv-SE" sz="4800" b="1" dirty="0" smtClean="0"/>
              <a:t> (</a:t>
            </a:r>
            <a:r>
              <a:rPr lang="sv-SE" sz="4800" b="1" dirty="0" err="1" smtClean="0"/>
              <a:t>pite</a:t>
            </a:r>
            <a:r>
              <a:rPr lang="sv-SE" sz="4800" b="1" dirty="0" smtClean="0"/>
              <a:t>-)</a:t>
            </a:r>
            <a:endParaRPr lang="sv-SE" sz="4800" b="1" dirty="0"/>
          </a:p>
          <a:p>
            <a:pPr algn="ctr"/>
            <a:r>
              <a:rPr lang="sv-SE" sz="4800" b="1" dirty="0" err="1" smtClean="0"/>
              <a:t>Tjábbie</a:t>
            </a:r>
            <a:r>
              <a:rPr lang="sv-SE" sz="4800" b="1" dirty="0" smtClean="0"/>
              <a:t> </a:t>
            </a:r>
            <a:r>
              <a:rPr lang="sv-SE" sz="4800" b="1" dirty="0" err="1"/>
              <a:t>guh</a:t>
            </a:r>
            <a:r>
              <a:rPr lang="sv-SE" sz="4800" b="1" dirty="0"/>
              <a:t> </a:t>
            </a:r>
            <a:r>
              <a:rPr lang="sv-SE" sz="4800" b="1" dirty="0" err="1" smtClean="0"/>
              <a:t>gïjđđabeäjvvie</a:t>
            </a:r>
            <a:r>
              <a:rPr lang="sv-SE" sz="4800" b="1" dirty="0" smtClean="0"/>
              <a:t> </a:t>
            </a:r>
            <a:r>
              <a:rPr lang="sv-SE" sz="4800" b="1" dirty="0"/>
              <a:t>(</a:t>
            </a:r>
            <a:r>
              <a:rPr lang="sv-SE" sz="4800" b="1" dirty="0" err="1"/>
              <a:t>ume</a:t>
            </a:r>
            <a:r>
              <a:rPr lang="sv-SE" sz="4800" b="1" dirty="0"/>
              <a:t>-)</a:t>
            </a:r>
          </a:p>
          <a:p>
            <a:pPr algn="ctr"/>
            <a:r>
              <a:rPr lang="sv-SE" sz="4800" b="1" dirty="0" err="1" smtClean="0"/>
              <a:t>Tjaebpies</a:t>
            </a:r>
            <a:r>
              <a:rPr lang="sv-SE" sz="4800" b="1" dirty="0" smtClean="0"/>
              <a:t> </a:t>
            </a:r>
            <a:r>
              <a:rPr lang="sv-SE" sz="4800" b="1" dirty="0" err="1"/>
              <a:t>goh</a:t>
            </a:r>
            <a:r>
              <a:rPr lang="sv-SE" sz="4800" b="1" dirty="0"/>
              <a:t> </a:t>
            </a:r>
            <a:r>
              <a:rPr lang="sv-SE" sz="4800" b="1" dirty="0" err="1"/>
              <a:t>gïjrebiejjie</a:t>
            </a:r>
            <a:r>
              <a:rPr lang="sv-SE" sz="4800" b="1" dirty="0"/>
              <a:t> (syd-)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162554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sv-SE" sz="4400" b="1" dirty="0"/>
              <a:t>Vad heter det fjället?</a:t>
            </a:r>
          </a:p>
          <a:p>
            <a:pPr algn="ctr"/>
            <a:r>
              <a:rPr lang="sv-SE" sz="4400" b="1" dirty="0" err="1"/>
              <a:t>Mii</a:t>
            </a:r>
            <a:r>
              <a:rPr lang="sv-SE" sz="4400" b="1" dirty="0"/>
              <a:t> </a:t>
            </a:r>
            <a:r>
              <a:rPr lang="sv-SE" sz="4400" b="1" dirty="0" err="1"/>
              <a:t>dien</a:t>
            </a:r>
            <a:r>
              <a:rPr lang="sv-SE" sz="4400" b="1" dirty="0"/>
              <a:t> </a:t>
            </a:r>
            <a:r>
              <a:rPr lang="sv-SE" sz="4400" b="1" dirty="0" err="1"/>
              <a:t>vári</a:t>
            </a:r>
            <a:r>
              <a:rPr lang="sv-SE" sz="4400" b="1" dirty="0"/>
              <a:t> </a:t>
            </a:r>
            <a:r>
              <a:rPr lang="sv-SE" sz="4400" b="1" dirty="0" err="1"/>
              <a:t>namma</a:t>
            </a:r>
            <a:r>
              <a:rPr lang="sv-SE" sz="4400" b="1" dirty="0"/>
              <a:t> </a:t>
            </a:r>
            <a:r>
              <a:rPr lang="sv-SE" sz="4400" b="1" dirty="0" err="1"/>
              <a:t>lea</a:t>
            </a:r>
            <a:r>
              <a:rPr lang="sv-SE" sz="4400" b="1" dirty="0"/>
              <a:t>? (nord-)</a:t>
            </a:r>
          </a:p>
          <a:p>
            <a:pPr algn="ctr"/>
            <a:r>
              <a:rPr lang="sv-SE" sz="4400" b="1" dirty="0" err="1"/>
              <a:t>Mij</a:t>
            </a:r>
            <a:r>
              <a:rPr lang="sv-SE" sz="4400" b="1" dirty="0"/>
              <a:t> la dån </a:t>
            </a:r>
            <a:r>
              <a:rPr lang="sv-SE" sz="4400" b="1" dirty="0" err="1"/>
              <a:t>váre</a:t>
            </a:r>
            <a:r>
              <a:rPr lang="sv-SE" sz="4400" b="1" dirty="0"/>
              <a:t> </a:t>
            </a:r>
            <a:r>
              <a:rPr lang="sv-SE" sz="4400" b="1" dirty="0" err="1"/>
              <a:t>namma</a:t>
            </a:r>
            <a:r>
              <a:rPr lang="sv-SE" sz="4400" b="1" dirty="0"/>
              <a:t>? (</a:t>
            </a:r>
            <a:r>
              <a:rPr lang="sv-SE" sz="4400" b="1" dirty="0" err="1"/>
              <a:t>lule</a:t>
            </a:r>
            <a:r>
              <a:rPr lang="sv-SE" sz="4400" b="1" dirty="0"/>
              <a:t>-</a:t>
            </a:r>
            <a:r>
              <a:rPr lang="sv-SE" sz="4400" b="1" dirty="0" smtClean="0"/>
              <a:t>)</a:t>
            </a:r>
          </a:p>
          <a:p>
            <a:pPr algn="ctr"/>
            <a:r>
              <a:rPr lang="sv-SE" sz="4400" b="1" dirty="0" err="1" smtClean="0"/>
              <a:t>Gukkte</a:t>
            </a:r>
            <a:r>
              <a:rPr lang="sv-SE" sz="4400" b="1" dirty="0" smtClean="0"/>
              <a:t> lä dun </a:t>
            </a:r>
            <a:r>
              <a:rPr lang="sv-SE" sz="4400" b="1" dirty="0" err="1" smtClean="0"/>
              <a:t>váre</a:t>
            </a:r>
            <a:r>
              <a:rPr lang="sv-SE" sz="4400" b="1" dirty="0" smtClean="0"/>
              <a:t> </a:t>
            </a:r>
            <a:r>
              <a:rPr lang="sv-SE" sz="4400" b="1" dirty="0" err="1" smtClean="0"/>
              <a:t>namma</a:t>
            </a:r>
            <a:r>
              <a:rPr lang="sv-SE" sz="4400" b="1" dirty="0" smtClean="0"/>
              <a:t>? (</a:t>
            </a:r>
            <a:r>
              <a:rPr lang="sv-SE" sz="4400" b="1" dirty="0" err="1" smtClean="0"/>
              <a:t>pite</a:t>
            </a:r>
            <a:r>
              <a:rPr lang="sv-SE" sz="4400" b="1" dirty="0" smtClean="0"/>
              <a:t>-)</a:t>
            </a:r>
            <a:endParaRPr lang="sv-SE" sz="4400" b="1" dirty="0"/>
          </a:p>
          <a:p>
            <a:pPr algn="ctr"/>
            <a:r>
              <a:rPr lang="sv-SE" sz="4400" b="1" dirty="0" err="1"/>
              <a:t>Gukttie</a:t>
            </a:r>
            <a:r>
              <a:rPr lang="sv-SE" sz="4400" b="1" dirty="0"/>
              <a:t> </a:t>
            </a:r>
            <a:r>
              <a:rPr lang="sv-SE" sz="4400" b="1" dirty="0" err="1"/>
              <a:t>leä</a:t>
            </a:r>
            <a:r>
              <a:rPr lang="sv-SE" sz="4400" b="1" dirty="0"/>
              <a:t> dan </a:t>
            </a:r>
            <a:r>
              <a:rPr lang="sv-SE" sz="4400" b="1" dirty="0" err="1"/>
              <a:t>várien</a:t>
            </a:r>
            <a:r>
              <a:rPr lang="sv-SE" sz="4400" b="1" dirty="0"/>
              <a:t> </a:t>
            </a:r>
            <a:r>
              <a:rPr lang="sv-SE" sz="4400" b="1" dirty="0" err="1"/>
              <a:t>namma</a:t>
            </a:r>
            <a:r>
              <a:rPr lang="sv-SE" sz="4400" b="1" dirty="0"/>
              <a:t>? (</a:t>
            </a:r>
            <a:r>
              <a:rPr lang="sv-SE" sz="4400" b="1" dirty="0" err="1"/>
              <a:t>ume</a:t>
            </a:r>
            <a:r>
              <a:rPr lang="sv-SE" sz="4400" b="1" dirty="0"/>
              <a:t>-)</a:t>
            </a:r>
          </a:p>
          <a:p>
            <a:pPr algn="ctr"/>
            <a:r>
              <a:rPr lang="sv-SE" sz="4400" b="1" dirty="0" err="1"/>
              <a:t>Guktie</a:t>
            </a:r>
            <a:r>
              <a:rPr lang="sv-SE" sz="4400" b="1" dirty="0"/>
              <a:t> don </a:t>
            </a:r>
            <a:r>
              <a:rPr lang="sv-SE" sz="4400" b="1" dirty="0" err="1"/>
              <a:t>varien</a:t>
            </a:r>
            <a:r>
              <a:rPr lang="sv-SE" sz="4400" b="1" dirty="0"/>
              <a:t> </a:t>
            </a:r>
            <a:r>
              <a:rPr lang="sv-SE" sz="4400" b="1" dirty="0" err="1" smtClean="0"/>
              <a:t>nomme</a:t>
            </a:r>
            <a:r>
              <a:rPr lang="sv-SE" sz="4400" b="1" dirty="0" smtClean="0"/>
              <a:t>? </a:t>
            </a:r>
            <a:r>
              <a:rPr lang="sv-SE" sz="4400" b="1" dirty="0"/>
              <a:t>(syd-)</a:t>
            </a:r>
          </a:p>
          <a:p>
            <a:pPr algn="ctr"/>
            <a:endParaRPr lang="sv-SE" sz="4400" b="1" dirty="0"/>
          </a:p>
        </p:txBody>
      </p:sp>
    </p:spTree>
    <p:extLst>
      <p:ext uri="{BB962C8B-B14F-4D97-AF65-F5344CB8AC3E}">
        <p14:creationId xmlns:p14="http://schemas.microsoft.com/office/powerpoint/2010/main" val="170418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sv-SE" sz="4800" b="1" dirty="0"/>
              <a:t>Vi ses i morgon</a:t>
            </a:r>
          </a:p>
          <a:p>
            <a:pPr algn="ctr"/>
            <a:r>
              <a:rPr lang="sv-SE" sz="4800" b="1" dirty="0" err="1"/>
              <a:t>Oaidnalit</a:t>
            </a:r>
            <a:r>
              <a:rPr lang="sv-SE" sz="4800" b="1" dirty="0"/>
              <a:t> </a:t>
            </a:r>
            <a:r>
              <a:rPr lang="sv-SE" sz="4800" b="1" dirty="0" err="1" smtClean="0"/>
              <a:t>iđit</a:t>
            </a:r>
            <a:r>
              <a:rPr lang="sv-SE" sz="4800" b="1" dirty="0" smtClean="0"/>
              <a:t> (nord-)</a:t>
            </a:r>
            <a:endParaRPr lang="sv-SE" sz="4800" b="1" dirty="0"/>
          </a:p>
          <a:p>
            <a:pPr algn="ctr"/>
            <a:r>
              <a:rPr lang="sv-SE" sz="4800" b="1" dirty="0" err="1"/>
              <a:t>Vuojnnalip</a:t>
            </a:r>
            <a:r>
              <a:rPr lang="sv-SE" sz="4800" b="1" dirty="0"/>
              <a:t> idet (</a:t>
            </a:r>
            <a:r>
              <a:rPr lang="sv-SE" sz="4800" b="1" dirty="0" err="1" smtClean="0"/>
              <a:t>lule</a:t>
            </a:r>
            <a:r>
              <a:rPr lang="sv-SE" sz="4800" b="1" dirty="0" smtClean="0"/>
              <a:t>-)</a:t>
            </a:r>
          </a:p>
          <a:p>
            <a:pPr algn="ctr"/>
            <a:r>
              <a:rPr lang="sv-SE" sz="4800" b="1" dirty="0" err="1" smtClean="0"/>
              <a:t>Vuajdnalip</a:t>
            </a:r>
            <a:r>
              <a:rPr lang="sv-SE" sz="4800" b="1" dirty="0" smtClean="0"/>
              <a:t> </a:t>
            </a:r>
            <a:r>
              <a:rPr lang="sv-SE" sz="4800" b="1" dirty="0" err="1" smtClean="0"/>
              <a:t>iret</a:t>
            </a:r>
            <a:r>
              <a:rPr lang="sv-SE" sz="4800" b="1" dirty="0" smtClean="0"/>
              <a:t> (</a:t>
            </a:r>
            <a:r>
              <a:rPr lang="sv-SE" sz="4800" b="1" dirty="0" err="1" smtClean="0"/>
              <a:t>pite</a:t>
            </a:r>
            <a:r>
              <a:rPr lang="sv-SE" sz="4800" b="1" dirty="0" smtClean="0"/>
              <a:t>-)</a:t>
            </a:r>
            <a:endParaRPr lang="sv-SE" sz="4800" b="1" dirty="0"/>
          </a:p>
          <a:p>
            <a:pPr algn="ctr"/>
            <a:r>
              <a:rPr lang="sv-SE" sz="4800" b="1" dirty="0" err="1"/>
              <a:t>Vujdnaliehpie</a:t>
            </a:r>
            <a:r>
              <a:rPr lang="sv-SE" sz="4800" b="1" dirty="0"/>
              <a:t> </a:t>
            </a:r>
            <a:r>
              <a:rPr lang="sv-SE" sz="4800" b="1" dirty="0" err="1" smtClean="0"/>
              <a:t>jiđđieden</a:t>
            </a:r>
            <a:r>
              <a:rPr lang="sv-SE" sz="4800" b="1" dirty="0" smtClean="0"/>
              <a:t> </a:t>
            </a:r>
            <a:r>
              <a:rPr lang="sv-SE" sz="4800" b="1" dirty="0"/>
              <a:t>(</a:t>
            </a:r>
            <a:r>
              <a:rPr lang="sv-SE" sz="4800" b="1" dirty="0" err="1"/>
              <a:t>ume</a:t>
            </a:r>
            <a:r>
              <a:rPr lang="sv-SE" sz="4800" b="1" dirty="0"/>
              <a:t>-)</a:t>
            </a:r>
          </a:p>
          <a:p>
            <a:pPr algn="ctr"/>
            <a:r>
              <a:rPr lang="sv-SE" sz="4800" b="1" dirty="0" err="1"/>
              <a:t>Voejnesibie</a:t>
            </a:r>
            <a:r>
              <a:rPr lang="sv-SE" sz="4800" b="1" dirty="0"/>
              <a:t> </a:t>
            </a:r>
            <a:r>
              <a:rPr lang="sv-SE" sz="4800" b="1" dirty="0" err="1"/>
              <a:t>jirreden</a:t>
            </a:r>
            <a:r>
              <a:rPr lang="sv-SE" sz="4800" b="1" dirty="0"/>
              <a:t> (syd-)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5883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sv-SE" sz="4800" b="1" dirty="0"/>
              <a:t>Vi är bäst</a:t>
            </a:r>
          </a:p>
          <a:p>
            <a:pPr algn="ctr"/>
            <a:r>
              <a:rPr lang="sv-SE" sz="4800" b="1" dirty="0" err="1"/>
              <a:t>Mii</a:t>
            </a:r>
            <a:r>
              <a:rPr lang="sv-SE" sz="4800" b="1" dirty="0"/>
              <a:t> </a:t>
            </a:r>
            <a:r>
              <a:rPr lang="sv-SE" sz="4800" b="1" dirty="0" err="1"/>
              <a:t>leat</a:t>
            </a:r>
            <a:r>
              <a:rPr lang="sv-SE" sz="4800" b="1" dirty="0"/>
              <a:t> </a:t>
            </a:r>
            <a:r>
              <a:rPr lang="sv-SE" sz="4800" b="1" dirty="0" err="1"/>
              <a:t>buoremusat</a:t>
            </a:r>
            <a:r>
              <a:rPr lang="sv-SE" sz="4800" b="1" dirty="0"/>
              <a:t> (nord-)</a:t>
            </a:r>
          </a:p>
          <a:p>
            <a:pPr algn="ctr"/>
            <a:r>
              <a:rPr lang="sv-SE" sz="4800" b="1" dirty="0" err="1"/>
              <a:t>Mij</a:t>
            </a:r>
            <a:r>
              <a:rPr lang="sv-SE" sz="4800" b="1" dirty="0"/>
              <a:t> lip </a:t>
            </a:r>
            <a:r>
              <a:rPr lang="sv-SE" sz="4800" b="1" dirty="0" err="1"/>
              <a:t>buoremusá</a:t>
            </a:r>
            <a:r>
              <a:rPr lang="sv-SE" sz="4800" b="1" dirty="0"/>
              <a:t> (</a:t>
            </a:r>
            <a:r>
              <a:rPr lang="sv-SE" sz="4800" b="1" dirty="0" err="1"/>
              <a:t>lule</a:t>
            </a:r>
            <a:r>
              <a:rPr lang="sv-SE" sz="4800" b="1" dirty="0"/>
              <a:t>-</a:t>
            </a:r>
            <a:r>
              <a:rPr lang="sv-SE" sz="4800" b="1" dirty="0" smtClean="0"/>
              <a:t>)</a:t>
            </a:r>
          </a:p>
          <a:p>
            <a:pPr algn="ctr"/>
            <a:r>
              <a:rPr lang="sv-SE" sz="4800" b="1" dirty="0" err="1" smtClean="0"/>
              <a:t>Mija</a:t>
            </a:r>
            <a:r>
              <a:rPr lang="sv-SE" sz="4800" b="1" dirty="0" smtClean="0"/>
              <a:t> </a:t>
            </a:r>
            <a:r>
              <a:rPr lang="sv-SE" sz="4800" b="1" dirty="0" err="1" smtClean="0"/>
              <a:t>läp</a:t>
            </a:r>
            <a:r>
              <a:rPr lang="sv-SE" sz="4800" b="1" dirty="0" smtClean="0"/>
              <a:t> </a:t>
            </a:r>
            <a:r>
              <a:rPr lang="sv-SE" sz="4800" b="1" dirty="0" err="1" smtClean="0"/>
              <a:t>buoremusa</a:t>
            </a:r>
            <a:r>
              <a:rPr lang="sv-SE" sz="4800" b="1" dirty="0" smtClean="0"/>
              <a:t> (</a:t>
            </a:r>
            <a:r>
              <a:rPr lang="sv-SE" sz="4800" b="1" dirty="0" err="1" smtClean="0"/>
              <a:t>pite</a:t>
            </a:r>
            <a:r>
              <a:rPr lang="sv-SE" sz="4800" b="1" dirty="0" smtClean="0"/>
              <a:t>-)</a:t>
            </a:r>
            <a:endParaRPr lang="sv-SE" sz="4800" b="1" dirty="0"/>
          </a:p>
          <a:p>
            <a:pPr algn="ctr"/>
            <a:r>
              <a:rPr lang="sv-SE" sz="4800" b="1" dirty="0" err="1"/>
              <a:t>Mijjah</a:t>
            </a:r>
            <a:r>
              <a:rPr lang="sv-SE" sz="4800" b="1" dirty="0"/>
              <a:t> </a:t>
            </a:r>
            <a:r>
              <a:rPr lang="sv-SE" sz="4800" b="1" dirty="0" err="1"/>
              <a:t>liehpie</a:t>
            </a:r>
            <a:r>
              <a:rPr lang="sv-SE" sz="4800" b="1" dirty="0"/>
              <a:t> </a:t>
            </a:r>
            <a:r>
              <a:rPr lang="sv-SE" sz="4800" b="1" dirty="0" err="1"/>
              <a:t>buerijmush</a:t>
            </a:r>
            <a:r>
              <a:rPr lang="sv-SE" sz="4800" b="1" dirty="0"/>
              <a:t> (</a:t>
            </a:r>
            <a:r>
              <a:rPr lang="sv-SE" sz="4800" b="1" dirty="0" err="1"/>
              <a:t>ume</a:t>
            </a:r>
            <a:r>
              <a:rPr lang="sv-SE" sz="4800" b="1" dirty="0"/>
              <a:t>-)</a:t>
            </a:r>
          </a:p>
          <a:p>
            <a:pPr algn="ctr"/>
            <a:r>
              <a:rPr lang="sv-SE" sz="4800" b="1" dirty="0" err="1"/>
              <a:t>Mijjieh</a:t>
            </a:r>
            <a:r>
              <a:rPr lang="sv-SE" sz="4800" b="1" dirty="0"/>
              <a:t> </a:t>
            </a:r>
            <a:r>
              <a:rPr lang="sv-SE" sz="4800" b="1" dirty="0" err="1" smtClean="0"/>
              <a:t>bööremes</a:t>
            </a:r>
            <a:r>
              <a:rPr lang="sv-SE" sz="4800" b="1" dirty="0" smtClean="0"/>
              <a:t> (syd-)</a:t>
            </a:r>
            <a:endParaRPr lang="sv-SE" sz="4800" b="1" dirty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645068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sv-SE" sz="4400" b="1" dirty="0"/>
              <a:t>Viddernas prins/prinsessa</a:t>
            </a:r>
          </a:p>
          <a:p>
            <a:pPr algn="ctr"/>
            <a:r>
              <a:rPr lang="sv-SE" sz="4400" b="1" dirty="0" err="1"/>
              <a:t>Duoddara</a:t>
            </a:r>
            <a:r>
              <a:rPr lang="sv-SE" sz="4400" b="1" dirty="0"/>
              <a:t> </a:t>
            </a:r>
            <a:r>
              <a:rPr lang="sv-SE" sz="4400" b="1" dirty="0" err="1" smtClean="0"/>
              <a:t>prinsa</a:t>
            </a:r>
            <a:r>
              <a:rPr lang="sv-SE" sz="4400" b="1" dirty="0" smtClean="0"/>
              <a:t>/</a:t>
            </a:r>
            <a:r>
              <a:rPr lang="sv-SE" sz="4400" b="1" dirty="0" err="1" smtClean="0"/>
              <a:t>prinseassa</a:t>
            </a:r>
            <a:r>
              <a:rPr lang="sv-SE" sz="4400" b="1" dirty="0" smtClean="0"/>
              <a:t> </a:t>
            </a:r>
            <a:r>
              <a:rPr lang="sv-SE" sz="4400" b="1" dirty="0"/>
              <a:t>(nord-)</a:t>
            </a:r>
          </a:p>
          <a:p>
            <a:pPr algn="ctr"/>
            <a:r>
              <a:rPr lang="sv-SE" sz="4400" b="1" dirty="0" err="1"/>
              <a:t>Duoddara</a:t>
            </a:r>
            <a:r>
              <a:rPr lang="sv-SE" sz="4400" b="1" dirty="0"/>
              <a:t> </a:t>
            </a:r>
            <a:r>
              <a:rPr lang="sv-SE" sz="4400" b="1" dirty="0" err="1"/>
              <a:t>prinssa</a:t>
            </a:r>
            <a:r>
              <a:rPr lang="sv-SE" sz="4400" b="1" dirty="0"/>
              <a:t>/</a:t>
            </a:r>
            <a:r>
              <a:rPr lang="sv-SE" sz="4400" b="1" dirty="0" err="1"/>
              <a:t>prinsässa</a:t>
            </a:r>
            <a:r>
              <a:rPr lang="sv-SE" sz="4400" b="1" dirty="0"/>
              <a:t> (</a:t>
            </a:r>
            <a:r>
              <a:rPr lang="sv-SE" sz="4400" b="1" dirty="0" err="1"/>
              <a:t>lule</a:t>
            </a:r>
            <a:r>
              <a:rPr lang="sv-SE" sz="4400" b="1" dirty="0"/>
              <a:t>-</a:t>
            </a:r>
            <a:r>
              <a:rPr lang="sv-SE" sz="4400" b="1" dirty="0" smtClean="0"/>
              <a:t>)</a:t>
            </a:r>
          </a:p>
          <a:p>
            <a:pPr algn="ctr"/>
            <a:r>
              <a:rPr lang="sv-SE" sz="4400" b="1" dirty="0" err="1" smtClean="0"/>
              <a:t>Duoddara</a:t>
            </a:r>
            <a:r>
              <a:rPr lang="sv-SE" sz="4400" b="1" dirty="0" smtClean="0"/>
              <a:t> </a:t>
            </a:r>
            <a:r>
              <a:rPr lang="sv-SE" sz="4400" b="1" dirty="0" err="1" smtClean="0"/>
              <a:t>prinnsa</a:t>
            </a:r>
            <a:r>
              <a:rPr lang="sv-SE" sz="4400" b="1" dirty="0" smtClean="0"/>
              <a:t>/</a:t>
            </a:r>
            <a:r>
              <a:rPr lang="sv-SE" sz="4400" b="1" dirty="0" err="1" smtClean="0"/>
              <a:t>prinsässa</a:t>
            </a:r>
            <a:r>
              <a:rPr lang="sv-SE" sz="4400" b="1" dirty="0" smtClean="0"/>
              <a:t> (</a:t>
            </a:r>
            <a:r>
              <a:rPr lang="sv-SE" sz="4400" b="1" dirty="0" err="1" smtClean="0"/>
              <a:t>pite</a:t>
            </a:r>
            <a:r>
              <a:rPr lang="sv-SE" sz="4400" b="1" dirty="0" smtClean="0"/>
              <a:t>-)</a:t>
            </a:r>
            <a:endParaRPr lang="sv-SE" sz="4400" b="1" dirty="0"/>
          </a:p>
          <a:p>
            <a:pPr algn="ctr"/>
            <a:r>
              <a:rPr lang="sv-SE" sz="4400" b="1" dirty="0" err="1"/>
              <a:t>Guövddielij</a:t>
            </a:r>
            <a:r>
              <a:rPr lang="sv-SE" sz="4400" b="1" dirty="0"/>
              <a:t> </a:t>
            </a:r>
            <a:r>
              <a:rPr lang="sv-SE" sz="4400" b="1" dirty="0" err="1"/>
              <a:t>prïnssa</a:t>
            </a:r>
            <a:r>
              <a:rPr lang="sv-SE" sz="4400" b="1" dirty="0"/>
              <a:t>/</a:t>
            </a:r>
            <a:r>
              <a:rPr lang="sv-SE" sz="4400" b="1" dirty="0" err="1"/>
              <a:t>prinseässa</a:t>
            </a:r>
            <a:r>
              <a:rPr lang="sv-SE" sz="4400" b="1" dirty="0"/>
              <a:t> (</a:t>
            </a:r>
            <a:r>
              <a:rPr lang="sv-SE" sz="4400" b="1" dirty="0" err="1"/>
              <a:t>ume</a:t>
            </a:r>
            <a:r>
              <a:rPr lang="sv-SE" sz="4400" b="1" dirty="0"/>
              <a:t>-)</a:t>
            </a:r>
          </a:p>
          <a:p>
            <a:pPr algn="ctr"/>
            <a:r>
              <a:rPr lang="sv-SE" sz="4400" b="1" dirty="0" err="1"/>
              <a:t>Vaerien</a:t>
            </a:r>
            <a:r>
              <a:rPr lang="sv-SE" sz="4400" b="1" dirty="0"/>
              <a:t> </a:t>
            </a:r>
            <a:r>
              <a:rPr lang="sv-SE" sz="4400" b="1" dirty="0" err="1"/>
              <a:t>prinse</a:t>
            </a:r>
            <a:r>
              <a:rPr lang="sv-SE" sz="4400" b="1" dirty="0"/>
              <a:t>/prinsessa (syd-)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886741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sv-SE" sz="4800" b="1" dirty="0"/>
              <a:t>Välkommen</a:t>
            </a:r>
          </a:p>
          <a:p>
            <a:pPr algn="ctr"/>
            <a:r>
              <a:rPr lang="sv-SE" sz="4800" b="1" dirty="0"/>
              <a:t>Bures </a:t>
            </a:r>
            <a:r>
              <a:rPr lang="sv-SE" sz="4800" b="1" dirty="0" err="1"/>
              <a:t>boahtin</a:t>
            </a:r>
            <a:r>
              <a:rPr lang="sv-SE" sz="4800" b="1" dirty="0"/>
              <a:t>! (nord-)</a:t>
            </a:r>
          </a:p>
          <a:p>
            <a:pPr algn="ctr"/>
            <a:r>
              <a:rPr lang="sv-SE" sz="4800" b="1" dirty="0" err="1"/>
              <a:t>Buorisboahtem</a:t>
            </a:r>
            <a:r>
              <a:rPr lang="sv-SE" sz="4800" b="1" dirty="0"/>
              <a:t>! (</a:t>
            </a:r>
            <a:r>
              <a:rPr lang="sv-SE" sz="4800" b="1" dirty="0" err="1"/>
              <a:t>lule</a:t>
            </a:r>
            <a:r>
              <a:rPr lang="sv-SE" sz="4800" b="1" dirty="0"/>
              <a:t>-</a:t>
            </a:r>
            <a:r>
              <a:rPr lang="sv-SE" sz="4800" b="1" dirty="0" smtClean="0"/>
              <a:t>)</a:t>
            </a:r>
          </a:p>
          <a:p>
            <a:pPr algn="ctr"/>
            <a:r>
              <a:rPr lang="sv-SE" sz="4800" b="1" dirty="0" err="1" smtClean="0"/>
              <a:t>Burist</a:t>
            </a:r>
            <a:r>
              <a:rPr lang="sv-SE" sz="4800" b="1" dirty="0" smtClean="0"/>
              <a:t> </a:t>
            </a:r>
            <a:r>
              <a:rPr lang="sv-SE" sz="4800" b="1" dirty="0" err="1" smtClean="0"/>
              <a:t>båhtem</a:t>
            </a:r>
            <a:r>
              <a:rPr lang="sv-SE" sz="4800" b="1" dirty="0" smtClean="0"/>
              <a:t>! (</a:t>
            </a:r>
            <a:r>
              <a:rPr lang="sv-SE" sz="4800" b="1" dirty="0" err="1" smtClean="0"/>
              <a:t>pite</a:t>
            </a:r>
            <a:r>
              <a:rPr lang="sv-SE" sz="4800" b="1" dirty="0" smtClean="0"/>
              <a:t>-)</a:t>
            </a:r>
            <a:endParaRPr lang="sv-SE" sz="4800" b="1" dirty="0"/>
          </a:p>
          <a:p>
            <a:pPr algn="ctr"/>
            <a:r>
              <a:rPr lang="sv-SE" sz="4800" b="1" dirty="0" err="1"/>
              <a:t>Burestbåhtieme</a:t>
            </a:r>
            <a:r>
              <a:rPr lang="sv-SE" sz="4800" b="1" dirty="0"/>
              <a:t>! (</a:t>
            </a:r>
            <a:r>
              <a:rPr lang="sv-SE" sz="4800" b="1" dirty="0" err="1"/>
              <a:t>ume</a:t>
            </a:r>
            <a:r>
              <a:rPr lang="sv-SE" sz="4800" b="1" dirty="0"/>
              <a:t>-)</a:t>
            </a:r>
          </a:p>
          <a:p>
            <a:pPr algn="ctr"/>
            <a:r>
              <a:rPr lang="sv-SE" sz="4800" b="1" dirty="0" err="1"/>
              <a:t>Buerie</a:t>
            </a:r>
            <a:r>
              <a:rPr lang="sv-SE" sz="4800" b="1" dirty="0"/>
              <a:t> </a:t>
            </a:r>
            <a:r>
              <a:rPr lang="sv-SE" sz="4800" b="1" dirty="0" err="1"/>
              <a:t>båeteme</a:t>
            </a:r>
            <a:r>
              <a:rPr lang="sv-SE" sz="4800" b="1" dirty="0"/>
              <a:t>! (syd-)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507356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/>
            <a:r>
              <a:rPr lang="sv-SE" sz="4000" b="1" dirty="0"/>
              <a:t>Välkommen åter!</a:t>
            </a:r>
          </a:p>
          <a:p>
            <a:pPr algn="ctr"/>
            <a:r>
              <a:rPr lang="sv-SE" sz="4000" b="1" dirty="0"/>
              <a:t>Bures </a:t>
            </a:r>
            <a:r>
              <a:rPr lang="sv-SE" sz="4000" b="1" dirty="0" err="1"/>
              <a:t>boahtin</a:t>
            </a:r>
            <a:r>
              <a:rPr lang="sv-SE" sz="4000" b="1" dirty="0"/>
              <a:t> vas </a:t>
            </a:r>
            <a:r>
              <a:rPr lang="sv-SE" sz="4000" b="1" dirty="0" err="1"/>
              <a:t>ruovttoluotta</a:t>
            </a:r>
            <a:r>
              <a:rPr lang="sv-SE" sz="4000" b="1" dirty="0"/>
              <a:t>! (nord-)</a:t>
            </a:r>
          </a:p>
          <a:p>
            <a:pPr algn="ctr"/>
            <a:r>
              <a:rPr lang="sv-SE" sz="4000" b="1" dirty="0" err="1"/>
              <a:t>Buorisboahtem</a:t>
            </a:r>
            <a:r>
              <a:rPr lang="sv-SE" sz="4000" b="1" dirty="0"/>
              <a:t> vas </a:t>
            </a:r>
            <a:r>
              <a:rPr lang="sv-SE" sz="4000" b="1" dirty="0" err="1"/>
              <a:t>ruoptus</a:t>
            </a:r>
            <a:r>
              <a:rPr lang="sv-SE" sz="4000" b="1" dirty="0"/>
              <a:t>! (</a:t>
            </a:r>
            <a:r>
              <a:rPr lang="sv-SE" sz="4000" b="1" dirty="0" err="1"/>
              <a:t>lule</a:t>
            </a:r>
            <a:r>
              <a:rPr lang="sv-SE" sz="4000" b="1" dirty="0"/>
              <a:t>-</a:t>
            </a:r>
            <a:r>
              <a:rPr lang="sv-SE" sz="4000" b="1" dirty="0" smtClean="0"/>
              <a:t>)</a:t>
            </a:r>
          </a:p>
          <a:p>
            <a:pPr algn="ctr"/>
            <a:r>
              <a:rPr lang="sv-SE" sz="4000" b="1" dirty="0" err="1" smtClean="0"/>
              <a:t>Burist</a:t>
            </a:r>
            <a:r>
              <a:rPr lang="sv-SE" sz="4000" b="1" dirty="0" smtClean="0"/>
              <a:t> </a:t>
            </a:r>
            <a:r>
              <a:rPr lang="sv-SE" sz="4000" b="1" dirty="0" err="1" smtClean="0"/>
              <a:t>båhtem</a:t>
            </a:r>
            <a:r>
              <a:rPr lang="sv-SE" sz="4000" b="1" dirty="0" smtClean="0"/>
              <a:t> </a:t>
            </a:r>
            <a:r>
              <a:rPr lang="sv-SE" sz="4000" b="1" dirty="0" err="1" smtClean="0"/>
              <a:t>visstik</a:t>
            </a:r>
            <a:r>
              <a:rPr lang="sv-SE" sz="4000" b="1" dirty="0" smtClean="0"/>
              <a:t>! (</a:t>
            </a:r>
            <a:r>
              <a:rPr lang="sv-SE" sz="4000" b="1" dirty="0" err="1" smtClean="0"/>
              <a:t>pite</a:t>
            </a:r>
            <a:r>
              <a:rPr lang="sv-SE" sz="4000" b="1" dirty="0" smtClean="0"/>
              <a:t>-)</a:t>
            </a:r>
            <a:endParaRPr lang="sv-SE" sz="4000" b="1" dirty="0"/>
          </a:p>
          <a:p>
            <a:pPr algn="ctr"/>
            <a:r>
              <a:rPr lang="sv-SE" sz="4000" b="1" dirty="0" err="1" smtClean="0"/>
              <a:t>Buerestbåhtieme</a:t>
            </a:r>
            <a:r>
              <a:rPr lang="sv-SE" sz="4000" b="1" dirty="0" smtClean="0"/>
              <a:t> </a:t>
            </a:r>
            <a:r>
              <a:rPr lang="sv-SE" sz="4000" b="1" dirty="0" err="1"/>
              <a:t>viht</a:t>
            </a:r>
            <a:r>
              <a:rPr lang="sv-SE" sz="4000" b="1" dirty="0"/>
              <a:t> </a:t>
            </a:r>
            <a:r>
              <a:rPr lang="sv-SE" sz="4000" b="1" dirty="0" err="1"/>
              <a:t>rupttijde</a:t>
            </a:r>
            <a:r>
              <a:rPr lang="sv-SE" sz="4000" b="1" dirty="0"/>
              <a:t>! </a:t>
            </a:r>
            <a:endParaRPr lang="sv-SE" sz="4000" b="1" dirty="0" smtClean="0"/>
          </a:p>
          <a:p>
            <a:pPr algn="ctr"/>
            <a:r>
              <a:rPr lang="sv-SE" sz="4000" b="1" dirty="0" smtClean="0"/>
              <a:t>(</a:t>
            </a:r>
            <a:r>
              <a:rPr lang="sv-SE" sz="4000" b="1" dirty="0" err="1"/>
              <a:t>ume</a:t>
            </a:r>
            <a:r>
              <a:rPr lang="sv-SE" sz="4000" b="1" dirty="0"/>
              <a:t>-)</a:t>
            </a:r>
          </a:p>
          <a:p>
            <a:pPr algn="ctr"/>
            <a:r>
              <a:rPr lang="sv-SE" sz="4000" b="1" dirty="0" err="1"/>
              <a:t>Buerie</a:t>
            </a:r>
            <a:r>
              <a:rPr lang="sv-SE" sz="4000" b="1" dirty="0"/>
              <a:t> </a:t>
            </a:r>
            <a:r>
              <a:rPr lang="sv-SE" sz="4000" b="1" dirty="0" err="1"/>
              <a:t>båeteme</a:t>
            </a:r>
            <a:r>
              <a:rPr lang="sv-SE" sz="4000" b="1" dirty="0"/>
              <a:t> </a:t>
            </a:r>
            <a:r>
              <a:rPr lang="sv-SE" sz="4000" b="1" dirty="0" err="1"/>
              <a:t>vihth</a:t>
            </a:r>
            <a:r>
              <a:rPr lang="sv-SE" sz="4000" b="1" dirty="0"/>
              <a:t> (syd-)</a:t>
            </a:r>
          </a:p>
        </p:txBody>
      </p:sp>
    </p:spTree>
    <p:extLst>
      <p:ext uri="{BB962C8B-B14F-4D97-AF65-F5344CB8AC3E}">
        <p14:creationId xmlns:p14="http://schemas.microsoft.com/office/powerpoint/2010/main" val="2416006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sv-SE" sz="4800" b="1" dirty="0"/>
              <a:t>Det blir kul</a:t>
            </a:r>
          </a:p>
          <a:p>
            <a:pPr algn="ctr"/>
            <a:r>
              <a:rPr lang="sv-SE" sz="4800" b="1" dirty="0" err="1"/>
              <a:t>Dát</a:t>
            </a:r>
            <a:r>
              <a:rPr lang="sv-SE" sz="4800" b="1" dirty="0"/>
              <a:t> </a:t>
            </a:r>
            <a:r>
              <a:rPr lang="sv-SE" sz="4800" b="1" dirty="0" err="1"/>
              <a:t>šaddá</a:t>
            </a:r>
            <a:r>
              <a:rPr lang="sv-SE" sz="4800" b="1" dirty="0"/>
              <a:t> </a:t>
            </a:r>
            <a:r>
              <a:rPr lang="sv-SE" sz="4800" b="1" dirty="0" err="1"/>
              <a:t>somá</a:t>
            </a:r>
            <a:r>
              <a:rPr lang="sv-SE" sz="4800" b="1" dirty="0"/>
              <a:t> (nord-)</a:t>
            </a:r>
          </a:p>
          <a:p>
            <a:pPr algn="ctr"/>
            <a:r>
              <a:rPr lang="sv-SE" sz="4800" b="1" dirty="0" err="1"/>
              <a:t>Sjaddá</a:t>
            </a:r>
            <a:r>
              <a:rPr lang="sv-SE" sz="4800" b="1" dirty="0"/>
              <a:t> </a:t>
            </a:r>
            <a:r>
              <a:rPr lang="sv-SE" sz="4800" b="1" dirty="0" err="1"/>
              <a:t>suohtas</a:t>
            </a:r>
            <a:r>
              <a:rPr lang="sv-SE" sz="4800" b="1" dirty="0"/>
              <a:t>! (</a:t>
            </a:r>
            <a:r>
              <a:rPr lang="sv-SE" sz="4800" b="1" dirty="0" err="1"/>
              <a:t>lule</a:t>
            </a:r>
            <a:r>
              <a:rPr lang="sv-SE" sz="4800" b="1" dirty="0"/>
              <a:t>-</a:t>
            </a:r>
            <a:r>
              <a:rPr lang="sv-SE" sz="4800" b="1" dirty="0" smtClean="0"/>
              <a:t>)</a:t>
            </a:r>
          </a:p>
          <a:p>
            <a:pPr algn="ctr"/>
            <a:r>
              <a:rPr lang="sv-SE" sz="4800" b="1" dirty="0" err="1" smtClean="0"/>
              <a:t>Suohtas</a:t>
            </a:r>
            <a:r>
              <a:rPr lang="sv-SE" sz="4800" b="1" dirty="0" smtClean="0"/>
              <a:t> </a:t>
            </a:r>
            <a:r>
              <a:rPr lang="sv-SE" sz="4800" b="1" dirty="0" err="1" smtClean="0"/>
              <a:t>sjaddá</a:t>
            </a:r>
            <a:r>
              <a:rPr lang="sv-SE" sz="4800" b="1" dirty="0" smtClean="0"/>
              <a:t>! (</a:t>
            </a:r>
            <a:r>
              <a:rPr lang="sv-SE" sz="4800" b="1" dirty="0" err="1" smtClean="0"/>
              <a:t>pite</a:t>
            </a:r>
            <a:r>
              <a:rPr lang="sv-SE" sz="4800" b="1" dirty="0" smtClean="0"/>
              <a:t>-)</a:t>
            </a:r>
          </a:p>
          <a:p>
            <a:pPr algn="ctr"/>
            <a:r>
              <a:rPr lang="sv-SE" sz="4800" b="1" dirty="0" smtClean="0"/>
              <a:t> </a:t>
            </a:r>
            <a:r>
              <a:rPr lang="sv-SE" sz="4800" b="1" dirty="0" err="1" smtClean="0"/>
              <a:t>Suahtas</a:t>
            </a:r>
            <a:r>
              <a:rPr lang="sv-SE" sz="4800" b="1" dirty="0" smtClean="0"/>
              <a:t> </a:t>
            </a:r>
            <a:r>
              <a:rPr lang="sv-SE" sz="4800" b="1" dirty="0" err="1"/>
              <a:t>sjaddá</a:t>
            </a:r>
            <a:r>
              <a:rPr lang="sv-SE" sz="4800" b="1" dirty="0"/>
              <a:t>! (</a:t>
            </a:r>
            <a:r>
              <a:rPr lang="sv-SE" sz="4800" b="1" dirty="0" err="1"/>
              <a:t>ume</a:t>
            </a:r>
            <a:r>
              <a:rPr lang="sv-SE" sz="4800" b="1" dirty="0"/>
              <a:t>-)</a:t>
            </a:r>
          </a:p>
          <a:p>
            <a:pPr algn="ctr"/>
            <a:r>
              <a:rPr lang="sv-SE" sz="4800" b="1" dirty="0" err="1"/>
              <a:t>Luste</a:t>
            </a:r>
            <a:r>
              <a:rPr lang="sv-SE" sz="4800" b="1" dirty="0"/>
              <a:t> </a:t>
            </a:r>
            <a:r>
              <a:rPr lang="sv-SE" sz="4800" b="1" dirty="0" err="1"/>
              <a:t>sjädta</a:t>
            </a:r>
            <a:r>
              <a:rPr lang="sv-SE" sz="4800" b="1" dirty="0"/>
              <a:t>! (syd-)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96194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sv-SE" sz="4800" b="1" dirty="0"/>
              <a:t>Öppet</a:t>
            </a:r>
          </a:p>
          <a:p>
            <a:pPr algn="ctr"/>
            <a:r>
              <a:rPr lang="sv-SE" sz="4800" b="1" dirty="0" err="1"/>
              <a:t>Rabas</a:t>
            </a:r>
            <a:r>
              <a:rPr lang="sv-SE" sz="4800" b="1" dirty="0"/>
              <a:t> (nord-)</a:t>
            </a:r>
          </a:p>
          <a:p>
            <a:pPr algn="ctr"/>
            <a:r>
              <a:rPr lang="sv-SE" sz="4800" b="1" dirty="0" err="1"/>
              <a:t>Rahppot</a:t>
            </a:r>
            <a:r>
              <a:rPr lang="sv-SE" sz="4800" b="1" dirty="0"/>
              <a:t> (</a:t>
            </a:r>
            <a:r>
              <a:rPr lang="sv-SE" sz="4800" b="1" dirty="0" err="1"/>
              <a:t>lule</a:t>
            </a:r>
            <a:r>
              <a:rPr lang="sv-SE" sz="4800" b="1" dirty="0"/>
              <a:t>-</a:t>
            </a:r>
            <a:r>
              <a:rPr lang="sv-SE" sz="4800" b="1" dirty="0" smtClean="0"/>
              <a:t>)</a:t>
            </a:r>
          </a:p>
          <a:p>
            <a:pPr algn="ctr"/>
            <a:r>
              <a:rPr lang="sv-SE" sz="4800" b="1" dirty="0" err="1" smtClean="0"/>
              <a:t>Rahppot</a:t>
            </a:r>
            <a:r>
              <a:rPr lang="sv-SE" sz="4800" b="1" dirty="0" smtClean="0"/>
              <a:t> (</a:t>
            </a:r>
            <a:r>
              <a:rPr lang="sv-SE" sz="4800" b="1" dirty="0" err="1" smtClean="0"/>
              <a:t>pite</a:t>
            </a:r>
            <a:r>
              <a:rPr lang="sv-SE" sz="4800" b="1" dirty="0" smtClean="0"/>
              <a:t>-)</a:t>
            </a:r>
            <a:endParaRPr lang="sv-SE" sz="4800" b="1" dirty="0"/>
          </a:p>
          <a:p>
            <a:pPr algn="ctr"/>
            <a:r>
              <a:rPr lang="sv-SE" sz="4800" b="1" dirty="0" err="1"/>
              <a:t>Rahppuode</a:t>
            </a:r>
            <a:r>
              <a:rPr lang="sv-SE" sz="4800" b="1" dirty="0"/>
              <a:t> (</a:t>
            </a:r>
            <a:r>
              <a:rPr lang="sv-SE" sz="4800" b="1" dirty="0" err="1"/>
              <a:t>ume</a:t>
            </a:r>
            <a:r>
              <a:rPr lang="sv-SE" sz="4800" b="1" dirty="0"/>
              <a:t>-)</a:t>
            </a:r>
          </a:p>
          <a:p>
            <a:pPr algn="ctr"/>
            <a:r>
              <a:rPr lang="sv-SE" sz="4800" b="1" dirty="0" err="1" smtClean="0"/>
              <a:t>Gaahpode</a:t>
            </a:r>
            <a:r>
              <a:rPr lang="sv-SE" sz="4800" b="1" dirty="0" smtClean="0"/>
              <a:t> </a:t>
            </a:r>
            <a:r>
              <a:rPr lang="sv-SE" sz="4800" b="1" dirty="0"/>
              <a:t>(syd-)</a:t>
            </a:r>
          </a:p>
          <a:p>
            <a:pPr algn="ctr"/>
            <a:endParaRPr lang="sv-SE" sz="4800" b="1" dirty="0"/>
          </a:p>
        </p:txBody>
      </p:sp>
    </p:spTree>
    <p:extLst>
      <p:ext uri="{BB962C8B-B14F-4D97-AF65-F5344CB8AC3E}">
        <p14:creationId xmlns:p14="http://schemas.microsoft.com/office/powerpoint/2010/main" val="3615379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sv-SE" sz="4800" b="1" dirty="0"/>
              <a:t>Öppettider</a:t>
            </a:r>
          </a:p>
          <a:p>
            <a:pPr algn="ctr"/>
            <a:r>
              <a:rPr lang="sv-SE" sz="4800" b="1" dirty="0" err="1"/>
              <a:t>Rabasáiggit</a:t>
            </a:r>
            <a:r>
              <a:rPr lang="sv-SE" sz="4800" b="1" dirty="0"/>
              <a:t> (nord-)</a:t>
            </a:r>
          </a:p>
          <a:p>
            <a:pPr algn="ctr"/>
            <a:r>
              <a:rPr lang="sv-SE" sz="4800" b="1" dirty="0" err="1"/>
              <a:t>Rahpamájge</a:t>
            </a:r>
            <a:r>
              <a:rPr lang="sv-SE" sz="4800" b="1" dirty="0"/>
              <a:t> (</a:t>
            </a:r>
            <a:r>
              <a:rPr lang="sv-SE" sz="4800" b="1" dirty="0" err="1"/>
              <a:t>lule</a:t>
            </a:r>
            <a:r>
              <a:rPr lang="sv-SE" sz="4800" b="1" dirty="0"/>
              <a:t>-</a:t>
            </a:r>
            <a:r>
              <a:rPr lang="sv-SE" sz="4800" b="1" dirty="0" smtClean="0"/>
              <a:t>)</a:t>
            </a:r>
          </a:p>
          <a:p>
            <a:pPr algn="ctr"/>
            <a:r>
              <a:rPr lang="sv-SE" sz="4800" b="1" dirty="0" err="1" smtClean="0"/>
              <a:t>Rahpamájge</a:t>
            </a:r>
            <a:r>
              <a:rPr lang="sv-SE" sz="4800" b="1" dirty="0" smtClean="0"/>
              <a:t> (</a:t>
            </a:r>
            <a:r>
              <a:rPr lang="sv-SE" sz="4800" b="1" dirty="0" err="1" smtClean="0"/>
              <a:t>pite</a:t>
            </a:r>
            <a:r>
              <a:rPr lang="sv-SE" sz="4800" b="1" dirty="0" smtClean="0"/>
              <a:t>-)</a:t>
            </a:r>
            <a:endParaRPr lang="sv-SE" sz="4800" b="1" dirty="0"/>
          </a:p>
          <a:p>
            <a:pPr algn="ctr"/>
            <a:r>
              <a:rPr lang="sv-SE" sz="4800" b="1" dirty="0" err="1"/>
              <a:t>Rahppameájgieh</a:t>
            </a:r>
            <a:r>
              <a:rPr lang="sv-SE" sz="4800" b="1" dirty="0"/>
              <a:t> (</a:t>
            </a:r>
            <a:r>
              <a:rPr lang="sv-SE" sz="4800" b="1" dirty="0" err="1"/>
              <a:t>ume</a:t>
            </a:r>
            <a:r>
              <a:rPr lang="sv-SE" sz="4800" b="1" dirty="0"/>
              <a:t>-)</a:t>
            </a:r>
          </a:p>
          <a:p>
            <a:pPr algn="ctr"/>
            <a:r>
              <a:rPr lang="sv-SE" sz="4800" b="1" dirty="0" err="1"/>
              <a:t>Gaahpoebaelieh</a:t>
            </a:r>
            <a:r>
              <a:rPr lang="sv-SE" sz="4800" b="1" dirty="0"/>
              <a:t> (syd-)</a:t>
            </a:r>
          </a:p>
          <a:p>
            <a:pPr algn="ctr"/>
            <a:endParaRPr lang="sv-SE" sz="4800" b="1" dirty="0"/>
          </a:p>
        </p:txBody>
      </p:sp>
    </p:spTree>
    <p:extLst>
      <p:ext uri="{BB962C8B-B14F-4D97-AF65-F5344CB8AC3E}">
        <p14:creationId xmlns:p14="http://schemas.microsoft.com/office/powerpoint/2010/main" val="301767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sv-SE" sz="4800" b="1" dirty="0"/>
              <a:t>Dagar</a:t>
            </a:r>
          </a:p>
          <a:p>
            <a:pPr algn="ctr"/>
            <a:r>
              <a:rPr lang="sv-SE" sz="4800" b="1" dirty="0" err="1" smtClean="0"/>
              <a:t>Beaivvit</a:t>
            </a:r>
            <a:r>
              <a:rPr lang="sv-SE" sz="4800" b="1" dirty="0" smtClean="0"/>
              <a:t> (nord-)</a:t>
            </a:r>
            <a:endParaRPr lang="sv-SE" sz="4800" b="1" dirty="0"/>
          </a:p>
          <a:p>
            <a:pPr algn="ctr"/>
            <a:r>
              <a:rPr lang="sv-SE" sz="4800" b="1" dirty="0" err="1" smtClean="0"/>
              <a:t>Biejve</a:t>
            </a:r>
            <a:r>
              <a:rPr lang="sv-SE" sz="4800" b="1" dirty="0" smtClean="0"/>
              <a:t> (</a:t>
            </a:r>
            <a:r>
              <a:rPr lang="sv-SE" sz="4800" b="1" dirty="0" err="1" smtClean="0"/>
              <a:t>lule</a:t>
            </a:r>
            <a:r>
              <a:rPr lang="sv-SE" sz="4800" b="1" dirty="0" smtClean="0"/>
              <a:t>-)</a:t>
            </a:r>
          </a:p>
          <a:p>
            <a:pPr algn="ctr"/>
            <a:r>
              <a:rPr lang="sv-SE" sz="4800" b="1" dirty="0" err="1" smtClean="0"/>
              <a:t>Biejve</a:t>
            </a:r>
            <a:r>
              <a:rPr lang="sv-SE" sz="4800" b="1" dirty="0" smtClean="0"/>
              <a:t> (</a:t>
            </a:r>
            <a:r>
              <a:rPr lang="sv-SE" sz="4800" b="1" dirty="0" err="1" smtClean="0"/>
              <a:t>pite</a:t>
            </a:r>
            <a:r>
              <a:rPr lang="sv-SE" sz="4800" b="1" dirty="0" smtClean="0"/>
              <a:t>-)</a:t>
            </a:r>
            <a:endParaRPr lang="sv-SE" sz="4800" b="1" dirty="0"/>
          </a:p>
          <a:p>
            <a:pPr algn="ctr"/>
            <a:r>
              <a:rPr lang="sv-SE" sz="4800" b="1" dirty="0" err="1" smtClean="0"/>
              <a:t>Biejvieh</a:t>
            </a:r>
            <a:r>
              <a:rPr lang="sv-SE" sz="4800" b="1" dirty="0" smtClean="0"/>
              <a:t> (</a:t>
            </a:r>
            <a:r>
              <a:rPr lang="sv-SE" sz="4800" b="1" dirty="0" err="1" smtClean="0"/>
              <a:t>ume</a:t>
            </a:r>
            <a:r>
              <a:rPr lang="sv-SE" sz="4800" b="1" dirty="0" smtClean="0"/>
              <a:t>-)</a:t>
            </a:r>
            <a:endParaRPr lang="sv-SE" sz="4800" b="1" dirty="0"/>
          </a:p>
          <a:p>
            <a:pPr algn="ctr"/>
            <a:r>
              <a:rPr lang="sv-SE" sz="4800" b="1" dirty="0" err="1" smtClean="0"/>
              <a:t>Biejjieh</a:t>
            </a:r>
            <a:r>
              <a:rPr lang="sv-SE" sz="4800" b="1" dirty="0" smtClean="0"/>
              <a:t> (syd-)</a:t>
            </a:r>
            <a:endParaRPr lang="sv-SE" sz="4800" b="1" dirty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699384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sv-SE" sz="4800" b="1" dirty="0"/>
              <a:t>Fredag</a:t>
            </a:r>
          </a:p>
          <a:p>
            <a:pPr algn="ctr"/>
            <a:r>
              <a:rPr lang="sv-SE" sz="4800" b="1" dirty="0" err="1" smtClean="0"/>
              <a:t>Bearjadat</a:t>
            </a:r>
            <a:r>
              <a:rPr lang="sv-SE" sz="4800" b="1" dirty="0" smtClean="0"/>
              <a:t> (nord-)</a:t>
            </a:r>
            <a:endParaRPr lang="sv-SE" sz="4800" b="1" dirty="0"/>
          </a:p>
          <a:p>
            <a:pPr algn="ctr"/>
            <a:r>
              <a:rPr lang="sv-SE" sz="4800" b="1" dirty="0" err="1" smtClean="0"/>
              <a:t>Bierjjedahka</a:t>
            </a:r>
            <a:r>
              <a:rPr lang="sv-SE" sz="4800" b="1" dirty="0" smtClean="0"/>
              <a:t> (</a:t>
            </a:r>
            <a:r>
              <a:rPr lang="sv-SE" sz="4800" b="1" dirty="0" err="1" smtClean="0"/>
              <a:t>lule</a:t>
            </a:r>
            <a:r>
              <a:rPr lang="sv-SE" sz="4800" b="1" dirty="0" smtClean="0"/>
              <a:t>-)</a:t>
            </a:r>
          </a:p>
          <a:p>
            <a:pPr algn="ctr"/>
            <a:r>
              <a:rPr lang="sv-SE" sz="4800" b="1" dirty="0" err="1" smtClean="0"/>
              <a:t>Bärrjedak</a:t>
            </a:r>
            <a:r>
              <a:rPr lang="sv-SE" sz="4800" b="1" dirty="0" smtClean="0"/>
              <a:t> (</a:t>
            </a:r>
            <a:r>
              <a:rPr lang="sv-SE" sz="4800" b="1" dirty="0" err="1" smtClean="0"/>
              <a:t>pite</a:t>
            </a:r>
            <a:r>
              <a:rPr lang="sv-SE" sz="4800" b="1" dirty="0" smtClean="0"/>
              <a:t>-)</a:t>
            </a:r>
            <a:endParaRPr lang="sv-SE" sz="4800" b="1" dirty="0"/>
          </a:p>
          <a:p>
            <a:pPr algn="ctr"/>
            <a:r>
              <a:rPr lang="sv-SE" sz="4800" b="1" dirty="0" err="1" smtClean="0"/>
              <a:t>Bierjiedahkka</a:t>
            </a:r>
            <a:r>
              <a:rPr lang="sv-SE" sz="4800" b="1" dirty="0" smtClean="0"/>
              <a:t> (</a:t>
            </a:r>
            <a:r>
              <a:rPr lang="sv-SE" sz="4800" b="1" dirty="0" err="1" smtClean="0"/>
              <a:t>ume</a:t>
            </a:r>
            <a:r>
              <a:rPr lang="sv-SE" sz="4800" b="1" dirty="0" smtClean="0"/>
              <a:t>-)</a:t>
            </a:r>
            <a:endParaRPr lang="sv-SE" sz="4800" b="1" dirty="0"/>
          </a:p>
          <a:p>
            <a:pPr algn="ctr"/>
            <a:r>
              <a:rPr lang="sv-SE" sz="4800" b="1" dirty="0" err="1" smtClean="0"/>
              <a:t>Bearjadahke</a:t>
            </a:r>
            <a:r>
              <a:rPr lang="sv-SE" sz="4800" b="1" dirty="0" smtClean="0"/>
              <a:t> (syd-)</a:t>
            </a:r>
            <a:endParaRPr lang="sv-SE" sz="4800" b="1" dirty="0"/>
          </a:p>
          <a:p>
            <a:pPr algn="ctr"/>
            <a:endParaRPr lang="sv-SE" sz="4800" b="1" dirty="0"/>
          </a:p>
        </p:txBody>
      </p:sp>
    </p:spTree>
    <p:extLst>
      <p:ext uri="{BB962C8B-B14F-4D97-AF65-F5344CB8AC3E}">
        <p14:creationId xmlns:p14="http://schemas.microsoft.com/office/powerpoint/2010/main" val="99918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sv-SE" sz="4800" b="1" dirty="0"/>
              <a:t>Lördag</a:t>
            </a:r>
          </a:p>
          <a:p>
            <a:pPr algn="ctr"/>
            <a:r>
              <a:rPr lang="sv-SE" sz="4800" b="1" dirty="0" err="1" smtClean="0"/>
              <a:t>Lávvordat</a:t>
            </a:r>
            <a:r>
              <a:rPr lang="sv-SE" sz="4800" b="1" dirty="0" smtClean="0"/>
              <a:t> </a:t>
            </a:r>
            <a:r>
              <a:rPr lang="sv-SE" sz="4800" b="1" dirty="0"/>
              <a:t>(nord-)</a:t>
            </a:r>
          </a:p>
          <a:p>
            <a:pPr algn="ctr"/>
            <a:r>
              <a:rPr lang="sv-SE" sz="4800" b="1" dirty="0" err="1"/>
              <a:t>Lávvodahka</a:t>
            </a:r>
            <a:r>
              <a:rPr lang="sv-SE" sz="4800" b="1" dirty="0"/>
              <a:t> (</a:t>
            </a:r>
            <a:r>
              <a:rPr lang="sv-SE" sz="4800" b="1" dirty="0" err="1"/>
              <a:t>lule</a:t>
            </a:r>
            <a:r>
              <a:rPr lang="sv-SE" sz="4800" b="1" dirty="0"/>
              <a:t>-</a:t>
            </a:r>
            <a:r>
              <a:rPr lang="sv-SE" sz="4800" b="1" dirty="0" smtClean="0"/>
              <a:t>)</a:t>
            </a:r>
          </a:p>
          <a:p>
            <a:pPr algn="ctr"/>
            <a:r>
              <a:rPr lang="sv-SE" sz="4800" b="1" dirty="0" err="1" smtClean="0"/>
              <a:t>Lávvodak</a:t>
            </a:r>
            <a:r>
              <a:rPr lang="sv-SE" sz="4800" b="1" dirty="0" smtClean="0"/>
              <a:t> (</a:t>
            </a:r>
            <a:r>
              <a:rPr lang="sv-SE" sz="4800" b="1" dirty="0" err="1" smtClean="0"/>
              <a:t>pite</a:t>
            </a:r>
            <a:r>
              <a:rPr lang="sv-SE" sz="4800" b="1" dirty="0" smtClean="0"/>
              <a:t>-)</a:t>
            </a:r>
            <a:endParaRPr lang="sv-SE" sz="4800" b="1" dirty="0"/>
          </a:p>
          <a:p>
            <a:pPr algn="ctr"/>
            <a:r>
              <a:rPr lang="sv-SE" sz="4800" b="1" dirty="0" err="1" smtClean="0"/>
              <a:t>Lávvuodahkka</a:t>
            </a:r>
            <a:r>
              <a:rPr lang="sv-SE" sz="4800" b="1" dirty="0" smtClean="0"/>
              <a:t> </a:t>
            </a:r>
            <a:r>
              <a:rPr lang="sv-SE" sz="4800" b="1" dirty="0"/>
              <a:t>(</a:t>
            </a:r>
            <a:r>
              <a:rPr lang="sv-SE" sz="4800" b="1" dirty="0" err="1"/>
              <a:t>ume</a:t>
            </a:r>
            <a:r>
              <a:rPr lang="sv-SE" sz="4800" b="1" dirty="0"/>
              <a:t>-)</a:t>
            </a:r>
          </a:p>
          <a:p>
            <a:pPr algn="ctr"/>
            <a:r>
              <a:rPr lang="sv-SE" sz="4800" b="1" dirty="0" err="1"/>
              <a:t>Laavvadahke</a:t>
            </a:r>
            <a:r>
              <a:rPr lang="sv-SE" sz="4800" b="1" dirty="0"/>
              <a:t> (syd-)</a:t>
            </a:r>
          </a:p>
          <a:p>
            <a:pPr algn="ctr"/>
            <a:endParaRPr lang="sv-SE" sz="4800" b="1" dirty="0"/>
          </a:p>
        </p:txBody>
      </p:sp>
    </p:spTree>
    <p:extLst>
      <p:ext uri="{BB962C8B-B14F-4D97-AF65-F5344CB8AC3E}">
        <p14:creationId xmlns:p14="http://schemas.microsoft.com/office/powerpoint/2010/main" val="1399493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sv-SE" sz="4800" b="1" dirty="0"/>
              <a:t>Söndag</a:t>
            </a:r>
          </a:p>
          <a:p>
            <a:pPr algn="ctr"/>
            <a:r>
              <a:rPr lang="sv-SE" sz="4800" b="1" dirty="0"/>
              <a:t>Bassi (nord-)</a:t>
            </a:r>
          </a:p>
          <a:p>
            <a:pPr algn="ctr"/>
            <a:r>
              <a:rPr lang="sv-SE" sz="4800" b="1" dirty="0" err="1"/>
              <a:t>Ájllek</a:t>
            </a:r>
            <a:r>
              <a:rPr lang="sv-SE" sz="4800" b="1" dirty="0"/>
              <a:t> (</a:t>
            </a:r>
            <a:r>
              <a:rPr lang="sv-SE" sz="4800" b="1" dirty="0" err="1"/>
              <a:t>lule</a:t>
            </a:r>
            <a:r>
              <a:rPr lang="sv-SE" sz="4800" b="1" dirty="0"/>
              <a:t>-</a:t>
            </a:r>
            <a:r>
              <a:rPr lang="sv-SE" sz="4800" b="1" dirty="0" smtClean="0"/>
              <a:t>)</a:t>
            </a:r>
          </a:p>
          <a:p>
            <a:pPr algn="ctr"/>
            <a:r>
              <a:rPr lang="sv-SE" sz="4800" b="1" dirty="0" err="1" smtClean="0"/>
              <a:t>Ájlek</a:t>
            </a:r>
            <a:r>
              <a:rPr lang="sv-SE" sz="4800" b="1" dirty="0" smtClean="0"/>
              <a:t> (</a:t>
            </a:r>
            <a:r>
              <a:rPr lang="sv-SE" sz="4800" b="1" dirty="0" err="1" smtClean="0"/>
              <a:t>pite</a:t>
            </a:r>
            <a:r>
              <a:rPr lang="sv-SE" sz="4800" b="1" dirty="0" smtClean="0"/>
              <a:t>-)</a:t>
            </a:r>
            <a:endParaRPr lang="sv-SE" sz="4800" b="1" dirty="0"/>
          </a:p>
          <a:p>
            <a:pPr algn="ctr"/>
            <a:r>
              <a:rPr lang="sv-SE" sz="4800" b="1" dirty="0" err="1"/>
              <a:t>Ájliege</a:t>
            </a:r>
            <a:r>
              <a:rPr lang="sv-SE" sz="4800" b="1" dirty="0"/>
              <a:t> (</a:t>
            </a:r>
            <a:r>
              <a:rPr lang="sv-SE" sz="4800" b="1" dirty="0" err="1"/>
              <a:t>ume</a:t>
            </a:r>
            <a:r>
              <a:rPr lang="sv-SE" sz="4800" b="1" dirty="0"/>
              <a:t>-)</a:t>
            </a:r>
          </a:p>
          <a:p>
            <a:pPr algn="ctr"/>
            <a:r>
              <a:rPr lang="sv-SE" sz="4800" b="1" dirty="0" err="1"/>
              <a:t>Aejlege</a:t>
            </a:r>
            <a:r>
              <a:rPr lang="sv-SE" sz="4800" b="1" dirty="0"/>
              <a:t> (syd-)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053333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sv-SE" sz="4800" b="1" dirty="0"/>
              <a:t>Måndag</a:t>
            </a:r>
          </a:p>
          <a:p>
            <a:pPr algn="ctr"/>
            <a:r>
              <a:rPr lang="sv-SE" sz="4800" b="1" dirty="0" err="1"/>
              <a:t>Mánnodat</a:t>
            </a:r>
            <a:r>
              <a:rPr lang="sv-SE" sz="4800" b="1" dirty="0"/>
              <a:t> (nord-)</a:t>
            </a:r>
          </a:p>
          <a:p>
            <a:pPr algn="ctr"/>
            <a:r>
              <a:rPr lang="sv-SE" sz="4800" b="1" dirty="0" err="1"/>
              <a:t>Mánnodahka</a:t>
            </a:r>
            <a:r>
              <a:rPr lang="sv-SE" sz="4800" b="1" dirty="0"/>
              <a:t> (</a:t>
            </a:r>
            <a:r>
              <a:rPr lang="sv-SE" sz="4800" b="1" dirty="0" err="1"/>
              <a:t>lule</a:t>
            </a:r>
            <a:r>
              <a:rPr lang="sv-SE" sz="4800" b="1" dirty="0"/>
              <a:t>-</a:t>
            </a:r>
            <a:r>
              <a:rPr lang="sv-SE" sz="4800" b="1" dirty="0" smtClean="0"/>
              <a:t>)</a:t>
            </a:r>
          </a:p>
          <a:p>
            <a:pPr algn="ctr"/>
            <a:r>
              <a:rPr lang="sv-SE" sz="4800" b="1" dirty="0" err="1" smtClean="0"/>
              <a:t>Mánnodak</a:t>
            </a:r>
            <a:r>
              <a:rPr lang="sv-SE" sz="4800" b="1" dirty="0" smtClean="0"/>
              <a:t> (</a:t>
            </a:r>
            <a:r>
              <a:rPr lang="sv-SE" sz="4800" b="1" dirty="0" err="1" smtClean="0"/>
              <a:t>pite</a:t>
            </a:r>
            <a:r>
              <a:rPr lang="sv-SE" sz="4800" b="1" dirty="0" smtClean="0"/>
              <a:t>-)</a:t>
            </a:r>
            <a:endParaRPr lang="sv-SE" sz="4800" b="1" dirty="0"/>
          </a:p>
          <a:p>
            <a:pPr algn="ctr"/>
            <a:r>
              <a:rPr lang="sv-SE" sz="4800" b="1" dirty="0" err="1" smtClean="0"/>
              <a:t>Mánnuodahkka</a:t>
            </a:r>
            <a:r>
              <a:rPr lang="sv-SE" sz="4800" b="1" dirty="0" smtClean="0"/>
              <a:t> </a:t>
            </a:r>
            <a:r>
              <a:rPr lang="sv-SE" sz="4800" b="1" dirty="0"/>
              <a:t>(</a:t>
            </a:r>
            <a:r>
              <a:rPr lang="sv-SE" sz="4800" b="1" dirty="0" err="1"/>
              <a:t>ume</a:t>
            </a:r>
            <a:r>
              <a:rPr lang="sv-SE" sz="4800" b="1" dirty="0"/>
              <a:t>-)</a:t>
            </a:r>
          </a:p>
          <a:p>
            <a:pPr algn="ctr"/>
            <a:r>
              <a:rPr lang="sv-SE" sz="4800" b="1" dirty="0" err="1"/>
              <a:t>Måanta</a:t>
            </a:r>
            <a:r>
              <a:rPr lang="sv-SE" sz="4800" b="1" dirty="0"/>
              <a:t> (syd-)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333762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sv-SE" sz="4800" b="1" dirty="0"/>
              <a:t>Tisdag</a:t>
            </a:r>
          </a:p>
          <a:p>
            <a:pPr algn="ctr"/>
            <a:r>
              <a:rPr lang="sv-SE" sz="4800" b="1" dirty="0" err="1"/>
              <a:t>Disdat</a:t>
            </a:r>
            <a:r>
              <a:rPr lang="sv-SE" sz="4800" b="1" dirty="0"/>
              <a:t> (nord-)</a:t>
            </a:r>
          </a:p>
          <a:p>
            <a:pPr algn="ctr"/>
            <a:r>
              <a:rPr lang="sv-SE" sz="4800" b="1" dirty="0" err="1"/>
              <a:t>Dijstahka</a:t>
            </a:r>
            <a:r>
              <a:rPr lang="sv-SE" sz="4800" b="1" dirty="0"/>
              <a:t> (</a:t>
            </a:r>
            <a:r>
              <a:rPr lang="sv-SE" sz="4800" b="1" dirty="0" err="1"/>
              <a:t>lule</a:t>
            </a:r>
            <a:r>
              <a:rPr lang="sv-SE" sz="4800" b="1" dirty="0"/>
              <a:t>-</a:t>
            </a:r>
            <a:r>
              <a:rPr lang="sv-SE" sz="4800" b="1" dirty="0" smtClean="0"/>
              <a:t>)</a:t>
            </a:r>
          </a:p>
          <a:p>
            <a:pPr algn="ctr"/>
            <a:r>
              <a:rPr lang="sv-SE" sz="4800" b="1" dirty="0" err="1" smtClean="0"/>
              <a:t>Dijstak</a:t>
            </a:r>
            <a:r>
              <a:rPr lang="sv-SE" sz="4800" b="1" dirty="0" smtClean="0"/>
              <a:t> (</a:t>
            </a:r>
            <a:r>
              <a:rPr lang="sv-SE" sz="4800" b="1" dirty="0" err="1" smtClean="0"/>
              <a:t>pite</a:t>
            </a:r>
            <a:r>
              <a:rPr lang="sv-SE" sz="4800" b="1" dirty="0" smtClean="0"/>
              <a:t>-)</a:t>
            </a:r>
            <a:endParaRPr lang="sv-SE" sz="4800" b="1" dirty="0"/>
          </a:p>
          <a:p>
            <a:pPr algn="ctr"/>
            <a:r>
              <a:rPr lang="sv-SE" sz="4800" b="1" dirty="0" err="1" smtClean="0"/>
              <a:t>Dïjstahkka</a:t>
            </a:r>
            <a:r>
              <a:rPr lang="sv-SE" sz="4800" b="1" dirty="0" smtClean="0"/>
              <a:t> </a:t>
            </a:r>
            <a:r>
              <a:rPr lang="sv-SE" sz="4800" b="1" dirty="0"/>
              <a:t>(</a:t>
            </a:r>
            <a:r>
              <a:rPr lang="sv-SE" sz="4800" b="1" dirty="0" err="1"/>
              <a:t>ume</a:t>
            </a:r>
            <a:r>
              <a:rPr lang="sv-SE" sz="4800" b="1" dirty="0"/>
              <a:t>-)</a:t>
            </a:r>
          </a:p>
          <a:p>
            <a:pPr algn="ctr"/>
            <a:r>
              <a:rPr lang="sv-SE" sz="4800" b="1" dirty="0" err="1"/>
              <a:t>Däjsta</a:t>
            </a:r>
            <a:r>
              <a:rPr lang="sv-SE" sz="4800" b="1" dirty="0"/>
              <a:t> (syd-)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11149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sv-SE" sz="4800" b="1" dirty="0"/>
              <a:t>Onsdag</a:t>
            </a:r>
          </a:p>
          <a:p>
            <a:pPr algn="ctr"/>
            <a:r>
              <a:rPr lang="sv-SE" sz="4800" b="1" dirty="0" err="1"/>
              <a:t>Gaskavahkku</a:t>
            </a:r>
            <a:r>
              <a:rPr lang="sv-SE" sz="4800" b="1" dirty="0"/>
              <a:t> (nord-)</a:t>
            </a:r>
          </a:p>
          <a:p>
            <a:pPr algn="ctr"/>
            <a:r>
              <a:rPr lang="sv-SE" sz="4800" b="1" dirty="0" err="1"/>
              <a:t>Gasskavahkko</a:t>
            </a:r>
            <a:r>
              <a:rPr lang="sv-SE" sz="4800" b="1" dirty="0"/>
              <a:t> (</a:t>
            </a:r>
            <a:r>
              <a:rPr lang="sv-SE" sz="4800" b="1" dirty="0" err="1" smtClean="0"/>
              <a:t>lule</a:t>
            </a:r>
            <a:r>
              <a:rPr lang="sv-SE" sz="4800" b="1" dirty="0" smtClean="0"/>
              <a:t>-)</a:t>
            </a:r>
          </a:p>
          <a:p>
            <a:pPr algn="ctr"/>
            <a:r>
              <a:rPr lang="sv-SE" sz="4800" b="1" dirty="0" err="1" smtClean="0"/>
              <a:t>Gasskavahkko</a:t>
            </a:r>
            <a:r>
              <a:rPr lang="sv-SE" sz="4800" b="1" dirty="0" smtClean="0"/>
              <a:t> (</a:t>
            </a:r>
            <a:r>
              <a:rPr lang="sv-SE" sz="4800" b="1" dirty="0" err="1" smtClean="0"/>
              <a:t>pite</a:t>
            </a:r>
            <a:r>
              <a:rPr lang="sv-SE" sz="4800" b="1" dirty="0" smtClean="0"/>
              <a:t>-)</a:t>
            </a:r>
            <a:endParaRPr lang="sv-SE" sz="4800" b="1" dirty="0"/>
          </a:p>
          <a:p>
            <a:pPr algn="ctr"/>
            <a:r>
              <a:rPr lang="sv-SE" sz="4800" b="1" dirty="0" err="1"/>
              <a:t>Gaskkavahkkuo</a:t>
            </a:r>
            <a:r>
              <a:rPr lang="sv-SE" sz="4800" b="1" dirty="0"/>
              <a:t> (</a:t>
            </a:r>
            <a:r>
              <a:rPr lang="sv-SE" sz="4800" b="1" dirty="0" err="1"/>
              <a:t>ume</a:t>
            </a:r>
            <a:r>
              <a:rPr lang="sv-SE" sz="4800" b="1" dirty="0"/>
              <a:t>-)</a:t>
            </a:r>
          </a:p>
          <a:p>
            <a:pPr algn="ctr"/>
            <a:r>
              <a:rPr lang="sv-SE" sz="4800" b="1" dirty="0" err="1"/>
              <a:t>Gaskevåhkoe</a:t>
            </a:r>
            <a:r>
              <a:rPr lang="sv-SE" sz="4800" b="1" dirty="0"/>
              <a:t> (syd-)</a:t>
            </a:r>
          </a:p>
          <a:p>
            <a:pPr algn="ctr"/>
            <a:endParaRPr lang="sv-SE" sz="4800" b="1" dirty="0"/>
          </a:p>
        </p:txBody>
      </p:sp>
    </p:spTree>
    <p:extLst>
      <p:ext uri="{BB962C8B-B14F-4D97-AF65-F5344CB8AC3E}">
        <p14:creationId xmlns:p14="http://schemas.microsoft.com/office/powerpoint/2010/main" val="298481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sv-SE" sz="4800" b="1" dirty="0"/>
              <a:t>Torsdag</a:t>
            </a:r>
          </a:p>
          <a:p>
            <a:pPr algn="ctr"/>
            <a:r>
              <a:rPr lang="sv-SE" sz="4800" b="1" dirty="0" err="1" smtClean="0"/>
              <a:t>Duorastat</a:t>
            </a:r>
            <a:r>
              <a:rPr lang="sv-SE" sz="4800" b="1" dirty="0" smtClean="0"/>
              <a:t> </a:t>
            </a:r>
            <a:r>
              <a:rPr lang="sv-SE" sz="4800" b="1" dirty="0"/>
              <a:t>(nord-)</a:t>
            </a:r>
          </a:p>
          <a:p>
            <a:pPr algn="ctr"/>
            <a:r>
              <a:rPr lang="sv-SE" sz="4800" b="1" dirty="0" err="1"/>
              <a:t>Duorastahka</a:t>
            </a:r>
            <a:r>
              <a:rPr lang="sv-SE" sz="4800" b="1" dirty="0"/>
              <a:t> (</a:t>
            </a:r>
            <a:r>
              <a:rPr lang="sv-SE" sz="4800" b="1" dirty="0" err="1"/>
              <a:t>lule</a:t>
            </a:r>
            <a:r>
              <a:rPr lang="sv-SE" sz="4800" b="1" dirty="0"/>
              <a:t>-</a:t>
            </a:r>
            <a:r>
              <a:rPr lang="sv-SE" sz="4800" b="1" dirty="0" smtClean="0"/>
              <a:t>)</a:t>
            </a:r>
          </a:p>
          <a:p>
            <a:pPr algn="ctr"/>
            <a:r>
              <a:rPr lang="sv-SE" sz="4800" b="1" dirty="0" err="1" smtClean="0"/>
              <a:t>Duorastak</a:t>
            </a:r>
            <a:r>
              <a:rPr lang="sv-SE" sz="4800" b="1" dirty="0" smtClean="0"/>
              <a:t> (</a:t>
            </a:r>
            <a:r>
              <a:rPr lang="sv-SE" sz="4800" b="1" dirty="0" err="1" smtClean="0"/>
              <a:t>pite</a:t>
            </a:r>
            <a:r>
              <a:rPr lang="sv-SE" sz="4800" b="1" dirty="0" smtClean="0"/>
              <a:t>-)</a:t>
            </a:r>
            <a:endParaRPr lang="sv-SE" sz="4800" b="1" dirty="0"/>
          </a:p>
          <a:p>
            <a:pPr algn="ctr"/>
            <a:r>
              <a:rPr lang="sv-SE" sz="4800" b="1" dirty="0" err="1"/>
              <a:t>Duarstahkka</a:t>
            </a:r>
            <a:r>
              <a:rPr lang="sv-SE" sz="4800" b="1" dirty="0"/>
              <a:t> (</a:t>
            </a:r>
            <a:r>
              <a:rPr lang="sv-SE" sz="4800" b="1" dirty="0" err="1"/>
              <a:t>ume</a:t>
            </a:r>
            <a:r>
              <a:rPr lang="sv-SE" sz="4800" b="1" dirty="0"/>
              <a:t>-)</a:t>
            </a:r>
          </a:p>
          <a:p>
            <a:pPr algn="ctr"/>
            <a:r>
              <a:rPr lang="sv-SE" sz="4800" b="1" dirty="0" err="1"/>
              <a:t>Duarsta</a:t>
            </a:r>
            <a:r>
              <a:rPr lang="sv-SE" sz="4800" b="1" dirty="0"/>
              <a:t> (syd-)</a:t>
            </a:r>
          </a:p>
          <a:p>
            <a:r>
              <a:rPr lang="sv-SE" dirty="0"/>
              <a:t> 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74361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sv-SE" sz="4000" b="1" dirty="0"/>
              <a:t>Dina ögon tindrar som stjärnor</a:t>
            </a:r>
          </a:p>
          <a:p>
            <a:pPr algn="ctr"/>
            <a:r>
              <a:rPr lang="sv-SE" sz="4000" b="1" dirty="0"/>
              <a:t>Du </a:t>
            </a:r>
            <a:r>
              <a:rPr lang="sv-SE" sz="4000" b="1" dirty="0" err="1"/>
              <a:t>čalmmit</a:t>
            </a:r>
            <a:r>
              <a:rPr lang="sv-SE" sz="4000" b="1" dirty="0"/>
              <a:t> </a:t>
            </a:r>
            <a:r>
              <a:rPr lang="sv-SE" sz="4000" b="1" dirty="0" err="1"/>
              <a:t>šearrájijt</a:t>
            </a:r>
            <a:r>
              <a:rPr lang="sv-SE" sz="4000" b="1" dirty="0"/>
              <a:t> </a:t>
            </a:r>
            <a:r>
              <a:rPr lang="sv-SE" sz="4000" b="1" dirty="0" err="1"/>
              <a:t>dego</a:t>
            </a:r>
            <a:r>
              <a:rPr lang="sv-SE" sz="4000" b="1" dirty="0"/>
              <a:t> </a:t>
            </a:r>
            <a:r>
              <a:rPr lang="sv-SE" sz="4000" b="1" dirty="0" err="1"/>
              <a:t>násttit</a:t>
            </a:r>
            <a:r>
              <a:rPr lang="sv-SE" sz="4000" b="1" dirty="0"/>
              <a:t> (nord-)</a:t>
            </a:r>
          </a:p>
          <a:p>
            <a:pPr algn="ctr"/>
            <a:r>
              <a:rPr lang="sv-SE" sz="4000" b="1" dirty="0" err="1"/>
              <a:t>Duv</a:t>
            </a:r>
            <a:r>
              <a:rPr lang="sv-SE" sz="4000" b="1" dirty="0"/>
              <a:t> </a:t>
            </a:r>
            <a:r>
              <a:rPr lang="sv-SE" sz="4000" b="1" dirty="0" err="1"/>
              <a:t>tjalme</a:t>
            </a:r>
            <a:r>
              <a:rPr lang="sv-SE" sz="4000" b="1" dirty="0"/>
              <a:t> </a:t>
            </a:r>
            <a:r>
              <a:rPr lang="sv-SE" sz="4000" b="1" dirty="0" err="1"/>
              <a:t>jilli</a:t>
            </a:r>
            <a:r>
              <a:rPr lang="sv-SE" sz="4000" b="1" dirty="0"/>
              <a:t> </a:t>
            </a:r>
            <a:r>
              <a:rPr lang="sv-SE" sz="4000" b="1" dirty="0" err="1"/>
              <a:t>degu</a:t>
            </a:r>
            <a:r>
              <a:rPr lang="sv-SE" sz="4000" b="1" dirty="0"/>
              <a:t> </a:t>
            </a:r>
            <a:r>
              <a:rPr lang="sv-SE" sz="4000" b="1" dirty="0" err="1"/>
              <a:t>náste</a:t>
            </a:r>
            <a:r>
              <a:rPr lang="sv-SE" sz="4000" b="1" dirty="0"/>
              <a:t> (</a:t>
            </a:r>
            <a:r>
              <a:rPr lang="sv-SE" sz="4000" b="1" dirty="0" err="1"/>
              <a:t>lule</a:t>
            </a:r>
            <a:r>
              <a:rPr lang="sv-SE" sz="4000" b="1" dirty="0"/>
              <a:t>-</a:t>
            </a:r>
            <a:r>
              <a:rPr lang="sv-SE" sz="4000" b="1" dirty="0" smtClean="0"/>
              <a:t>)</a:t>
            </a:r>
          </a:p>
          <a:p>
            <a:pPr algn="ctr"/>
            <a:r>
              <a:rPr lang="sv-SE" sz="4000" b="1" dirty="0" err="1" smtClean="0"/>
              <a:t>Duv</a:t>
            </a:r>
            <a:r>
              <a:rPr lang="sv-SE" sz="4000" b="1" dirty="0" smtClean="0"/>
              <a:t> </a:t>
            </a:r>
            <a:r>
              <a:rPr lang="sv-SE" sz="4000" b="1" dirty="0" err="1" smtClean="0"/>
              <a:t>tjalme</a:t>
            </a:r>
            <a:r>
              <a:rPr lang="sv-SE" sz="4000" b="1" dirty="0" smtClean="0"/>
              <a:t> </a:t>
            </a:r>
            <a:r>
              <a:rPr lang="sv-SE" sz="4000" b="1" dirty="0" err="1" smtClean="0"/>
              <a:t>bäjjti</a:t>
            </a:r>
            <a:r>
              <a:rPr lang="sv-SE" sz="4000" b="1" dirty="0" smtClean="0"/>
              <a:t> </a:t>
            </a:r>
            <a:r>
              <a:rPr lang="sv-SE" sz="4000" b="1" dirty="0" err="1" smtClean="0"/>
              <a:t>gu</a:t>
            </a:r>
            <a:r>
              <a:rPr lang="sv-SE" sz="4000" b="1" dirty="0" smtClean="0"/>
              <a:t> </a:t>
            </a:r>
            <a:r>
              <a:rPr lang="sv-SE" sz="4000" b="1" dirty="0" err="1" smtClean="0"/>
              <a:t>náste</a:t>
            </a:r>
            <a:r>
              <a:rPr lang="sv-SE" sz="4000" b="1" dirty="0" smtClean="0"/>
              <a:t> (</a:t>
            </a:r>
            <a:r>
              <a:rPr lang="sv-SE" sz="4000" b="1" dirty="0" err="1" smtClean="0"/>
              <a:t>pite</a:t>
            </a:r>
            <a:r>
              <a:rPr lang="sv-SE" sz="4000" b="1" dirty="0" smtClean="0"/>
              <a:t>-)</a:t>
            </a:r>
            <a:endParaRPr lang="sv-SE" sz="4000" b="1" dirty="0"/>
          </a:p>
          <a:p>
            <a:pPr algn="ctr"/>
            <a:r>
              <a:rPr lang="sv-SE" sz="4000" b="1" dirty="0" err="1"/>
              <a:t>Duv</a:t>
            </a:r>
            <a:r>
              <a:rPr lang="sv-SE" sz="4000" b="1" dirty="0"/>
              <a:t> </a:t>
            </a:r>
            <a:r>
              <a:rPr lang="sv-SE" sz="4000" b="1" dirty="0" err="1"/>
              <a:t>tjalmieh</a:t>
            </a:r>
            <a:r>
              <a:rPr lang="sv-SE" sz="4000" b="1" dirty="0"/>
              <a:t> </a:t>
            </a:r>
            <a:r>
              <a:rPr lang="sv-SE" sz="4000" b="1" dirty="0" err="1"/>
              <a:t>guh</a:t>
            </a:r>
            <a:r>
              <a:rPr lang="sv-SE" sz="4000" b="1" dirty="0"/>
              <a:t> </a:t>
            </a:r>
            <a:r>
              <a:rPr lang="sv-SE" sz="4000" b="1" dirty="0" err="1"/>
              <a:t>gïjkkije</a:t>
            </a:r>
            <a:r>
              <a:rPr lang="sv-SE" sz="4000" b="1" dirty="0"/>
              <a:t> </a:t>
            </a:r>
            <a:r>
              <a:rPr lang="sv-SE" sz="4000" b="1" dirty="0" err="1" smtClean="0"/>
              <a:t>nástieh</a:t>
            </a:r>
            <a:r>
              <a:rPr lang="sv-SE" sz="4000" b="1" dirty="0" smtClean="0"/>
              <a:t>(</a:t>
            </a:r>
            <a:r>
              <a:rPr lang="sv-SE" sz="4000" b="1" dirty="0" err="1" smtClean="0"/>
              <a:t>ume</a:t>
            </a:r>
            <a:r>
              <a:rPr lang="sv-SE" sz="4000" b="1" dirty="0" smtClean="0"/>
              <a:t>-</a:t>
            </a:r>
            <a:r>
              <a:rPr lang="sv-SE" sz="4000" b="1" dirty="0"/>
              <a:t>)</a:t>
            </a:r>
          </a:p>
          <a:p>
            <a:pPr algn="ctr"/>
            <a:r>
              <a:rPr lang="sv-SE" sz="4000" b="1" dirty="0"/>
              <a:t>Dov </a:t>
            </a:r>
            <a:r>
              <a:rPr lang="sv-SE" sz="4000" b="1" dirty="0" err="1"/>
              <a:t>tjelmieh</a:t>
            </a:r>
            <a:r>
              <a:rPr lang="sv-SE" sz="4000" b="1" dirty="0"/>
              <a:t> </a:t>
            </a:r>
            <a:r>
              <a:rPr lang="sv-SE" sz="4000" b="1" dirty="0" err="1"/>
              <a:t>goh</a:t>
            </a:r>
            <a:r>
              <a:rPr lang="sv-SE" sz="4000" b="1" dirty="0"/>
              <a:t> </a:t>
            </a:r>
            <a:r>
              <a:rPr lang="sv-SE" sz="4000" b="1" dirty="0" err="1"/>
              <a:t>naestieh</a:t>
            </a:r>
            <a:r>
              <a:rPr lang="sv-SE" sz="4000" b="1" dirty="0"/>
              <a:t> </a:t>
            </a:r>
            <a:r>
              <a:rPr lang="sv-SE" sz="4000" b="1" dirty="0" err="1"/>
              <a:t>klienjieh</a:t>
            </a:r>
            <a:r>
              <a:rPr lang="sv-SE" sz="4000" b="1" dirty="0"/>
              <a:t> (syd-)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47586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sv-SE" sz="4000" b="1" dirty="0"/>
              <a:t>Du är alltid i mina tankar</a:t>
            </a:r>
          </a:p>
          <a:p>
            <a:pPr algn="ctr"/>
            <a:r>
              <a:rPr lang="sv-SE" sz="4000" b="1" dirty="0"/>
              <a:t>Don </a:t>
            </a:r>
            <a:r>
              <a:rPr lang="sv-SE" sz="4000" b="1" dirty="0" err="1"/>
              <a:t>leat</a:t>
            </a:r>
            <a:r>
              <a:rPr lang="sv-SE" sz="4000" b="1" dirty="0"/>
              <a:t> </a:t>
            </a:r>
            <a:r>
              <a:rPr lang="sv-SE" sz="4000" b="1" dirty="0" err="1"/>
              <a:t>álo</a:t>
            </a:r>
            <a:r>
              <a:rPr lang="sv-SE" sz="4000" b="1" dirty="0"/>
              <a:t> mu </a:t>
            </a:r>
            <a:r>
              <a:rPr lang="sv-SE" sz="4000" b="1" dirty="0" err="1"/>
              <a:t>jurdagiin</a:t>
            </a:r>
            <a:r>
              <a:rPr lang="sv-SE" sz="4000" b="1" dirty="0"/>
              <a:t> (nord-)</a:t>
            </a:r>
          </a:p>
          <a:p>
            <a:pPr algn="ctr"/>
            <a:r>
              <a:rPr lang="sv-SE" sz="4000" b="1" dirty="0"/>
              <a:t>Dån la </a:t>
            </a:r>
            <a:r>
              <a:rPr lang="sv-SE" sz="4000" b="1" dirty="0" err="1"/>
              <a:t>agev</a:t>
            </a:r>
            <a:r>
              <a:rPr lang="sv-SE" sz="4000" b="1" dirty="0"/>
              <a:t> </a:t>
            </a:r>
            <a:r>
              <a:rPr lang="sv-SE" sz="4000" b="1" dirty="0" err="1"/>
              <a:t>muv</a:t>
            </a:r>
            <a:r>
              <a:rPr lang="sv-SE" sz="4000" b="1" dirty="0"/>
              <a:t> </a:t>
            </a:r>
            <a:r>
              <a:rPr lang="sv-SE" sz="4000" b="1" dirty="0" err="1"/>
              <a:t>ájádusájn</a:t>
            </a:r>
            <a:r>
              <a:rPr lang="sv-SE" sz="4000" b="1" dirty="0"/>
              <a:t> (</a:t>
            </a:r>
            <a:r>
              <a:rPr lang="sv-SE" sz="4000" b="1" dirty="0" err="1"/>
              <a:t>lule</a:t>
            </a:r>
            <a:r>
              <a:rPr lang="sv-SE" sz="4000" b="1" dirty="0"/>
              <a:t>-</a:t>
            </a:r>
            <a:r>
              <a:rPr lang="sv-SE" sz="4000" b="1" dirty="0" smtClean="0"/>
              <a:t>)</a:t>
            </a:r>
          </a:p>
          <a:p>
            <a:pPr algn="ctr"/>
            <a:r>
              <a:rPr lang="sv-SE" sz="4000" b="1" dirty="0" smtClean="0"/>
              <a:t>Dån lä </a:t>
            </a:r>
            <a:r>
              <a:rPr lang="sv-SE" sz="4000" b="1" dirty="0" err="1" smtClean="0"/>
              <a:t>agev</a:t>
            </a:r>
            <a:r>
              <a:rPr lang="sv-SE" sz="4000" b="1" dirty="0" smtClean="0"/>
              <a:t> </a:t>
            </a:r>
            <a:r>
              <a:rPr lang="sv-SE" sz="4000" b="1" dirty="0" err="1" smtClean="0"/>
              <a:t>muv</a:t>
            </a:r>
            <a:r>
              <a:rPr lang="sv-SE" sz="4000" b="1" dirty="0" smtClean="0"/>
              <a:t> </a:t>
            </a:r>
            <a:r>
              <a:rPr lang="sv-SE" sz="4000" b="1" dirty="0" err="1" smtClean="0"/>
              <a:t>ussjolmasajn</a:t>
            </a:r>
            <a:r>
              <a:rPr lang="sv-SE" sz="4000" b="1" dirty="0" smtClean="0"/>
              <a:t> (</a:t>
            </a:r>
            <a:r>
              <a:rPr lang="sv-SE" sz="4000" b="1" dirty="0" err="1" smtClean="0"/>
              <a:t>pite</a:t>
            </a:r>
            <a:r>
              <a:rPr lang="sv-SE" sz="4000" b="1" dirty="0" smtClean="0"/>
              <a:t>-)</a:t>
            </a:r>
            <a:endParaRPr lang="sv-SE" sz="4000" b="1" dirty="0"/>
          </a:p>
          <a:p>
            <a:pPr algn="ctr"/>
            <a:r>
              <a:rPr lang="sv-SE" sz="4000" b="1" dirty="0" err="1"/>
              <a:t>Gájkk</a:t>
            </a:r>
            <a:r>
              <a:rPr lang="sv-SE" sz="4000" b="1" dirty="0"/>
              <a:t>´ </a:t>
            </a:r>
            <a:r>
              <a:rPr lang="sv-SE" sz="4000" b="1" dirty="0" err="1"/>
              <a:t>ájgien</a:t>
            </a:r>
            <a:r>
              <a:rPr lang="sv-SE" sz="4000" b="1" dirty="0"/>
              <a:t> </a:t>
            </a:r>
            <a:r>
              <a:rPr lang="sv-SE" sz="4000" b="1" dirty="0" err="1"/>
              <a:t>leäh</a:t>
            </a:r>
            <a:r>
              <a:rPr lang="sv-SE" sz="4000" b="1" dirty="0"/>
              <a:t> </a:t>
            </a:r>
            <a:r>
              <a:rPr lang="sv-SE" sz="4000" b="1" dirty="0" err="1"/>
              <a:t>muv</a:t>
            </a:r>
            <a:r>
              <a:rPr lang="sv-SE" sz="4000" b="1" dirty="0"/>
              <a:t> </a:t>
            </a:r>
            <a:r>
              <a:rPr lang="sv-SE" sz="4000" b="1" dirty="0" err="1"/>
              <a:t>ussjuolmisne</a:t>
            </a:r>
            <a:r>
              <a:rPr lang="sv-SE" sz="4000" b="1" dirty="0"/>
              <a:t> (</a:t>
            </a:r>
            <a:r>
              <a:rPr lang="sv-SE" sz="4000" b="1" dirty="0" err="1"/>
              <a:t>ume</a:t>
            </a:r>
            <a:r>
              <a:rPr lang="sv-SE" sz="4000" b="1" dirty="0"/>
              <a:t>-)</a:t>
            </a:r>
          </a:p>
          <a:p>
            <a:pPr algn="ctr"/>
            <a:r>
              <a:rPr lang="sv-SE" sz="4000" b="1" dirty="0" err="1"/>
              <a:t>Datne</a:t>
            </a:r>
            <a:r>
              <a:rPr lang="sv-SE" sz="4000" b="1" dirty="0"/>
              <a:t> </a:t>
            </a:r>
            <a:r>
              <a:rPr lang="sv-SE" sz="4000" b="1" dirty="0" err="1"/>
              <a:t>iktesth</a:t>
            </a:r>
            <a:r>
              <a:rPr lang="sv-SE" sz="4000" b="1" dirty="0"/>
              <a:t> </a:t>
            </a:r>
            <a:r>
              <a:rPr lang="sv-SE" sz="4000" b="1" dirty="0" err="1"/>
              <a:t>mov</a:t>
            </a:r>
            <a:r>
              <a:rPr lang="sv-SE" sz="4000" b="1" dirty="0"/>
              <a:t> </a:t>
            </a:r>
            <a:r>
              <a:rPr lang="sv-SE" sz="4000" b="1" dirty="0" err="1"/>
              <a:t>åssjaldahkine</a:t>
            </a:r>
            <a:r>
              <a:rPr lang="sv-SE" sz="4000" b="1" dirty="0"/>
              <a:t> (syd-)</a:t>
            </a:r>
          </a:p>
          <a:p>
            <a:endParaRPr lang="sv-SE" sz="4000" dirty="0"/>
          </a:p>
        </p:txBody>
      </p:sp>
    </p:spTree>
    <p:extLst>
      <p:ext uri="{BB962C8B-B14F-4D97-AF65-F5344CB8AC3E}">
        <p14:creationId xmlns:p14="http://schemas.microsoft.com/office/powerpoint/2010/main" val="2263073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sv-SE" sz="4800" b="1" dirty="0"/>
              <a:t>Entré</a:t>
            </a:r>
          </a:p>
          <a:p>
            <a:pPr algn="ctr"/>
            <a:r>
              <a:rPr lang="sv-SE" sz="4800" b="1" dirty="0" err="1" smtClean="0"/>
              <a:t>Váldouksa</a:t>
            </a:r>
            <a:r>
              <a:rPr lang="sv-SE" sz="4800" b="1" dirty="0" smtClean="0"/>
              <a:t> (nord-)</a:t>
            </a:r>
            <a:endParaRPr lang="sv-SE" sz="4800" b="1" dirty="0"/>
          </a:p>
          <a:p>
            <a:pPr algn="ctr"/>
            <a:r>
              <a:rPr lang="sv-SE" sz="4800" b="1" dirty="0" err="1" smtClean="0"/>
              <a:t>Oajvveuksa</a:t>
            </a:r>
            <a:r>
              <a:rPr lang="sv-SE" sz="4800" b="1" dirty="0" smtClean="0"/>
              <a:t> (</a:t>
            </a:r>
            <a:r>
              <a:rPr lang="sv-SE" sz="4800" b="1" dirty="0" err="1" smtClean="0"/>
              <a:t>lule</a:t>
            </a:r>
            <a:r>
              <a:rPr lang="sv-SE" sz="4800" b="1" dirty="0" smtClean="0"/>
              <a:t>-)</a:t>
            </a:r>
          </a:p>
          <a:p>
            <a:pPr algn="ctr"/>
            <a:r>
              <a:rPr lang="sv-SE" sz="4800" b="1" dirty="0" err="1" smtClean="0"/>
              <a:t>Åjjveuksa</a:t>
            </a:r>
            <a:r>
              <a:rPr lang="sv-SE" sz="4800" b="1" dirty="0" smtClean="0"/>
              <a:t> (</a:t>
            </a:r>
            <a:r>
              <a:rPr lang="sv-SE" sz="4800" b="1" dirty="0" err="1" smtClean="0"/>
              <a:t>pite</a:t>
            </a:r>
            <a:r>
              <a:rPr lang="sv-SE" sz="4800" b="1" dirty="0" smtClean="0"/>
              <a:t>-)</a:t>
            </a:r>
            <a:endParaRPr lang="sv-SE" sz="4800" b="1" dirty="0"/>
          </a:p>
          <a:p>
            <a:pPr algn="ctr"/>
            <a:r>
              <a:rPr lang="sv-SE" sz="4800" b="1" dirty="0" err="1" smtClean="0"/>
              <a:t>Bådáldahkka</a:t>
            </a:r>
            <a:r>
              <a:rPr lang="sv-SE" sz="4800" b="1" dirty="0" smtClean="0"/>
              <a:t> (</a:t>
            </a:r>
            <a:r>
              <a:rPr lang="sv-SE" sz="4800" b="1" dirty="0" err="1" smtClean="0"/>
              <a:t>ume</a:t>
            </a:r>
            <a:r>
              <a:rPr lang="sv-SE" sz="4800" b="1" dirty="0" smtClean="0"/>
              <a:t>-)</a:t>
            </a:r>
            <a:endParaRPr lang="sv-SE" sz="4800" b="1" dirty="0"/>
          </a:p>
          <a:p>
            <a:pPr algn="ctr"/>
            <a:r>
              <a:rPr lang="sv-SE" sz="4800" b="1" dirty="0" err="1" smtClean="0"/>
              <a:t>Tjaangeldahke</a:t>
            </a:r>
            <a:r>
              <a:rPr lang="sv-SE" sz="4800" b="1" dirty="0" smtClean="0"/>
              <a:t> (syd-)</a:t>
            </a:r>
            <a:endParaRPr lang="sv-SE" sz="4800" b="1" dirty="0"/>
          </a:p>
        </p:txBody>
      </p:sp>
    </p:spTree>
    <p:extLst>
      <p:ext uri="{BB962C8B-B14F-4D97-AF65-F5344CB8AC3E}">
        <p14:creationId xmlns:p14="http://schemas.microsoft.com/office/powerpoint/2010/main" val="1391209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metingetMall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metingetEUMall" id="{ECB44EA2-E07F-B040-A24A-8286448DB697}" vid="{2FA48843-63A4-8742-BA4B-24D1598C63B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SametingetMall</Template>
  <TotalTime>704</TotalTime>
  <Words>1739</Words>
  <Application>Microsoft Office PowerPoint</Application>
  <PresentationFormat>Bredbild</PresentationFormat>
  <Paragraphs>409</Paragraphs>
  <Slides>69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2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69</vt:i4>
      </vt:variant>
    </vt:vector>
  </HeadingPairs>
  <TitlesOfParts>
    <vt:vector size="72" baseType="lpstr">
      <vt:lpstr>Arial</vt:lpstr>
      <vt:lpstr>Calibri</vt:lpstr>
      <vt:lpstr>SametingetMall</vt:lpstr>
      <vt:lpstr>Samiska skyltar     Samiska skyltar från Samiskt språkcentrum/ Saemien gïelejarnge / Sámien giällaguavdátje / Sáme giellaguovdátj/ Sáme giellaguovdásj / Sámi giellaguovddáš   svenska nordsamiska lulesamiska pitesamiska umesamiska sydsamiska</vt:lpstr>
      <vt:lpstr>     Anslagstavla Almmuhandávval (nord-) Guládisdábllo (lule-) Sáhkatábblo (pite-) Sáhkadáblluo (ume-) Bïevneshtaavle (syd-) 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Company>Sametinget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Bild 1</dc:title>
  <dc:creator>sametinget</dc:creator>
  <cp:lastModifiedBy>Emma Stålnacke</cp:lastModifiedBy>
  <cp:revision>69</cp:revision>
  <dcterms:created xsi:type="dcterms:W3CDTF">2015-11-20T07:03:03Z</dcterms:created>
  <dcterms:modified xsi:type="dcterms:W3CDTF">2020-11-12T09:01:46Z</dcterms:modified>
</cp:coreProperties>
</file>